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notesMasterIdLst>
    <p:notesMasterId r:id="rId14"/>
  </p:notesMasterIdLst>
  <p:sldIdLst>
    <p:sldId id="274" r:id="rId2"/>
    <p:sldId id="275" r:id="rId3"/>
    <p:sldId id="276" r:id="rId4"/>
    <p:sldId id="277" r:id="rId5"/>
    <p:sldId id="261" r:id="rId6"/>
    <p:sldId id="272" r:id="rId7"/>
    <p:sldId id="262" r:id="rId8"/>
    <p:sldId id="263" r:id="rId9"/>
    <p:sldId id="268" r:id="rId10"/>
    <p:sldId id="273" r:id="rId11"/>
    <p:sldId id="270" r:id="rId12"/>
    <p:sldId id="27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41135BA-5085-DD4D-D52A-B08824D466C1}" v="746" dt="2023-11-03T23:03:17.9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026AADE-2E00-41C0-B71D-1569EB03944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NZ"/>
        </a:p>
      </dgm:t>
    </dgm:pt>
    <dgm:pt modelId="{F0EB7CE4-303D-4815-8123-2C52A864BD3A}">
      <dgm:prSet phldrT="[Text]"/>
      <dgm:spPr/>
      <dgm:t>
        <a:bodyPr/>
        <a:lstStyle/>
        <a:p>
          <a:r>
            <a:rPr lang="de-DE" dirty="0"/>
            <a:t>Property Management</a:t>
          </a:r>
          <a:endParaRPr lang="en-NZ" dirty="0"/>
        </a:p>
      </dgm:t>
    </dgm:pt>
    <dgm:pt modelId="{3EF2067E-4DF8-4420-9EB5-E3A4AE27F64A}" type="parTrans" cxnId="{67B7CA6A-0C1F-4D11-89B2-4F0DF78B71E3}">
      <dgm:prSet/>
      <dgm:spPr/>
      <dgm:t>
        <a:bodyPr/>
        <a:lstStyle/>
        <a:p>
          <a:endParaRPr lang="en-NZ"/>
        </a:p>
      </dgm:t>
    </dgm:pt>
    <dgm:pt modelId="{90DBA241-F96F-4BCF-A000-7F2C87EBBCA9}" type="sibTrans" cxnId="{67B7CA6A-0C1F-4D11-89B2-4F0DF78B71E3}">
      <dgm:prSet/>
      <dgm:spPr/>
      <dgm:t>
        <a:bodyPr/>
        <a:lstStyle/>
        <a:p>
          <a:endParaRPr lang="en-NZ"/>
        </a:p>
      </dgm:t>
    </dgm:pt>
    <dgm:pt modelId="{54CE0CFB-639E-4E0D-8B55-4186B1296225}">
      <dgm:prSet phldrT="[Text]"/>
      <dgm:spPr/>
      <dgm:t>
        <a:bodyPr/>
        <a:lstStyle/>
        <a:p>
          <a:r>
            <a:rPr lang="de-DE" dirty="0"/>
            <a:t>Create, </a:t>
          </a:r>
          <a:r>
            <a:rPr lang="de-DE" dirty="0" err="1"/>
            <a:t>modify</a:t>
          </a:r>
          <a:r>
            <a:rPr lang="de-DE" dirty="0"/>
            <a:t> and </a:t>
          </a:r>
          <a:r>
            <a:rPr lang="de-DE" dirty="0" err="1"/>
            <a:t>delete</a:t>
          </a:r>
          <a:r>
            <a:rPr lang="de-DE" dirty="0"/>
            <a:t> </a:t>
          </a:r>
          <a:r>
            <a:rPr lang="de-DE" dirty="0" err="1"/>
            <a:t>properties</a:t>
          </a:r>
          <a:endParaRPr lang="en-NZ" dirty="0"/>
        </a:p>
      </dgm:t>
    </dgm:pt>
    <dgm:pt modelId="{0522622E-8E3F-4609-9695-444FD0236886}" type="parTrans" cxnId="{65604960-33B7-4EC9-BB1A-32D52D4DBEE3}">
      <dgm:prSet/>
      <dgm:spPr/>
      <dgm:t>
        <a:bodyPr/>
        <a:lstStyle/>
        <a:p>
          <a:endParaRPr lang="en-NZ"/>
        </a:p>
      </dgm:t>
    </dgm:pt>
    <dgm:pt modelId="{991E2812-1584-4C8B-9A48-0508DD2D3387}" type="sibTrans" cxnId="{65604960-33B7-4EC9-BB1A-32D52D4DBEE3}">
      <dgm:prSet/>
      <dgm:spPr/>
      <dgm:t>
        <a:bodyPr/>
        <a:lstStyle/>
        <a:p>
          <a:endParaRPr lang="en-NZ"/>
        </a:p>
      </dgm:t>
    </dgm:pt>
    <dgm:pt modelId="{EF53A92F-FDB2-4689-967B-B4B5D098DC3D}">
      <dgm:prSet phldrT="[Text]"/>
      <dgm:spPr/>
      <dgm:t>
        <a:bodyPr/>
        <a:lstStyle/>
        <a:p>
          <a:r>
            <a:rPr lang="de-DE" dirty="0"/>
            <a:t>Booking Management</a:t>
          </a:r>
          <a:endParaRPr lang="en-NZ" dirty="0"/>
        </a:p>
      </dgm:t>
    </dgm:pt>
    <dgm:pt modelId="{C43BF05B-0BC2-4F7B-B4DD-0100E212C69D}" type="parTrans" cxnId="{85D38033-855F-4201-A267-9EBD7FFDBEA9}">
      <dgm:prSet/>
      <dgm:spPr/>
      <dgm:t>
        <a:bodyPr/>
        <a:lstStyle/>
        <a:p>
          <a:endParaRPr lang="en-NZ"/>
        </a:p>
      </dgm:t>
    </dgm:pt>
    <dgm:pt modelId="{7761395D-564C-4F92-AB43-6025837E0DFF}" type="sibTrans" cxnId="{85D38033-855F-4201-A267-9EBD7FFDBEA9}">
      <dgm:prSet/>
      <dgm:spPr/>
      <dgm:t>
        <a:bodyPr/>
        <a:lstStyle/>
        <a:p>
          <a:endParaRPr lang="en-NZ"/>
        </a:p>
      </dgm:t>
    </dgm:pt>
    <dgm:pt modelId="{D9D8EF5D-FE0B-4AAD-8D0A-5510E604B3BD}">
      <dgm:prSet phldrT="[Text]"/>
      <dgm:spPr/>
      <dgm:t>
        <a:bodyPr/>
        <a:lstStyle/>
        <a:p>
          <a:r>
            <a:rPr lang="de-DE" dirty="0"/>
            <a:t>Place, </a:t>
          </a:r>
          <a:r>
            <a:rPr lang="de-DE" dirty="0" err="1"/>
            <a:t>cancel</a:t>
          </a:r>
          <a:r>
            <a:rPr lang="de-DE" dirty="0"/>
            <a:t> and manage </a:t>
          </a:r>
          <a:r>
            <a:rPr lang="de-DE" dirty="0" err="1"/>
            <a:t>bookings</a:t>
          </a:r>
          <a:endParaRPr lang="en-NZ" dirty="0"/>
        </a:p>
      </dgm:t>
    </dgm:pt>
    <dgm:pt modelId="{FDE68164-03B0-4CEF-A7B2-FF193AFA347E}" type="parTrans" cxnId="{05E61F6F-59F7-4E0A-90A1-27EFF5A07051}">
      <dgm:prSet/>
      <dgm:spPr/>
      <dgm:t>
        <a:bodyPr/>
        <a:lstStyle/>
        <a:p>
          <a:endParaRPr lang="en-NZ"/>
        </a:p>
      </dgm:t>
    </dgm:pt>
    <dgm:pt modelId="{D0287EC2-177C-4C70-BC09-2FC040B65F31}" type="sibTrans" cxnId="{05E61F6F-59F7-4E0A-90A1-27EFF5A07051}">
      <dgm:prSet/>
      <dgm:spPr/>
      <dgm:t>
        <a:bodyPr/>
        <a:lstStyle/>
        <a:p>
          <a:endParaRPr lang="en-NZ"/>
        </a:p>
      </dgm:t>
    </dgm:pt>
    <dgm:pt modelId="{46831069-D7CC-4DB8-9D1A-66AA02616937}">
      <dgm:prSet/>
      <dgm:spPr/>
      <dgm:t>
        <a:bodyPr/>
        <a:lstStyle/>
        <a:p>
          <a:r>
            <a:rPr lang="de-DE" dirty="0"/>
            <a:t>User Management</a:t>
          </a:r>
          <a:endParaRPr lang="en-NZ" dirty="0"/>
        </a:p>
      </dgm:t>
    </dgm:pt>
    <dgm:pt modelId="{CCDD5A59-CD27-4FF0-BFBA-A5E5F40C3821}" type="parTrans" cxnId="{6B1A20FE-FCF8-4A68-BA0B-EAA872A3C1CC}">
      <dgm:prSet/>
      <dgm:spPr/>
      <dgm:t>
        <a:bodyPr/>
        <a:lstStyle/>
        <a:p>
          <a:endParaRPr lang="en-NZ"/>
        </a:p>
      </dgm:t>
    </dgm:pt>
    <dgm:pt modelId="{2557A408-04B4-415D-BA19-A9775A768DD4}" type="sibTrans" cxnId="{6B1A20FE-FCF8-4A68-BA0B-EAA872A3C1CC}">
      <dgm:prSet/>
      <dgm:spPr/>
      <dgm:t>
        <a:bodyPr/>
        <a:lstStyle/>
        <a:p>
          <a:endParaRPr lang="en-NZ"/>
        </a:p>
      </dgm:t>
    </dgm:pt>
    <dgm:pt modelId="{CACBE387-19BA-4AA5-ABA2-1E155A5C7896}">
      <dgm:prSet/>
      <dgm:spPr/>
      <dgm:t>
        <a:bodyPr/>
        <a:lstStyle/>
        <a:p>
          <a:r>
            <a:rPr lang="de-DE" dirty="0"/>
            <a:t>Create, </a:t>
          </a:r>
          <a:r>
            <a:rPr lang="de-DE" dirty="0" err="1"/>
            <a:t>modify</a:t>
          </a:r>
          <a:r>
            <a:rPr lang="de-DE" dirty="0"/>
            <a:t> and </a:t>
          </a:r>
          <a:r>
            <a:rPr lang="de-DE" dirty="0" err="1"/>
            <a:t>delete</a:t>
          </a:r>
          <a:r>
            <a:rPr lang="de-DE" dirty="0"/>
            <a:t> </a:t>
          </a:r>
          <a:r>
            <a:rPr lang="de-DE" dirty="0" err="1"/>
            <a:t>accounts</a:t>
          </a:r>
          <a:endParaRPr lang="en-NZ" dirty="0"/>
        </a:p>
      </dgm:t>
    </dgm:pt>
    <dgm:pt modelId="{7A44031E-FB42-45F6-8B21-E0AEFB2AC2A7}" type="parTrans" cxnId="{76131170-1C4F-434D-8A59-EFC0EAF3E1AF}">
      <dgm:prSet/>
      <dgm:spPr/>
      <dgm:t>
        <a:bodyPr/>
        <a:lstStyle/>
        <a:p>
          <a:endParaRPr lang="en-NZ"/>
        </a:p>
      </dgm:t>
    </dgm:pt>
    <dgm:pt modelId="{1CA05D7C-92A3-4904-8B95-2D5AB48A4A5C}" type="sibTrans" cxnId="{76131170-1C4F-434D-8A59-EFC0EAF3E1AF}">
      <dgm:prSet/>
      <dgm:spPr/>
      <dgm:t>
        <a:bodyPr/>
        <a:lstStyle/>
        <a:p>
          <a:endParaRPr lang="en-NZ"/>
        </a:p>
      </dgm:t>
    </dgm:pt>
    <dgm:pt modelId="{DF6512A8-76A0-4E22-AF1B-CE500C2D50E3}">
      <dgm:prSet phldrT="[Text]"/>
      <dgm:spPr/>
      <dgm:t>
        <a:bodyPr/>
        <a:lstStyle/>
        <a:p>
          <a:r>
            <a:rPr lang="de-DE" dirty="0"/>
            <a:t>Manage </a:t>
          </a:r>
          <a:r>
            <a:rPr lang="de-DE" dirty="0" err="1"/>
            <a:t>rates</a:t>
          </a:r>
          <a:r>
            <a:rPr lang="de-DE" dirty="0"/>
            <a:t>, </a:t>
          </a:r>
          <a:r>
            <a:rPr lang="de-DE" dirty="0" err="1"/>
            <a:t>services</a:t>
          </a:r>
          <a:r>
            <a:rPr lang="de-DE" dirty="0"/>
            <a:t> and </a:t>
          </a:r>
          <a:r>
            <a:rPr lang="de-DE" dirty="0" err="1"/>
            <a:t>booking</a:t>
          </a:r>
          <a:r>
            <a:rPr lang="de-DE" dirty="0"/>
            <a:t> </a:t>
          </a:r>
          <a:r>
            <a:rPr lang="de-DE" dirty="0" err="1"/>
            <a:t>rules</a:t>
          </a:r>
          <a:endParaRPr lang="en-NZ" dirty="0"/>
        </a:p>
      </dgm:t>
    </dgm:pt>
    <dgm:pt modelId="{38A2A307-D9C6-457F-8A28-2F6D2E5AE50A}" type="parTrans" cxnId="{FDF31D05-6804-4B95-B342-301623346A8A}">
      <dgm:prSet/>
      <dgm:spPr/>
      <dgm:t>
        <a:bodyPr/>
        <a:lstStyle/>
        <a:p>
          <a:endParaRPr lang="en-NZ"/>
        </a:p>
      </dgm:t>
    </dgm:pt>
    <dgm:pt modelId="{106D8286-7142-45B2-85DE-9D0A7FC082DD}" type="sibTrans" cxnId="{FDF31D05-6804-4B95-B342-301623346A8A}">
      <dgm:prSet/>
      <dgm:spPr/>
      <dgm:t>
        <a:bodyPr/>
        <a:lstStyle/>
        <a:p>
          <a:endParaRPr lang="en-NZ"/>
        </a:p>
      </dgm:t>
    </dgm:pt>
    <dgm:pt modelId="{A6AE554E-890B-43F8-8323-93A6A1E752A5}">
      <dgm:prSet/>
      <dgm:spPr/>
      <dgm:t>
        <a:bodyPr/>
        <a:lstStyle/>
        <a:p>
          <a:r>
            <a:rPr lang="de-DE" dirty="0"/>
            <a:t>Manage </a:t>
          </a:r>
          <a:r>
            <a:rPr lang="de-DE" dirty="0" err="1"/>
            <a:t>permissions</a:t>
          </a:r>
          <a:r>
            <a:rPr lang="de-DE" dirty="0"/>
            <a:t> </a:t>
          </a:r>
          <a:r>
            <a:rPr lang="de-DE" dirty="0" err="1"/>
            <a:t>of</a:t>
          </a:r>
          <a:r>
            <a:rPr lang="de-DE" dirty="0"/>
            <a:t> </a:t>
          </a:r>
          <a:r>
            <a:rPr lang="de-DE" dirty="0" err="1"/>
            <a:t>users</a:t>
          </a:r>
          <a:endParaRPr lang="en-NZ" dirty="0"/>
        </a:p>
      </dgm:t>
    </dgm:pt>
    <dgm:pt modelId="{B81EE28C-698E-463E-9771-C2CAD129FB71}" type="parTrans" cxnId="{675A8CD2-D4FC-4269-8605-7B4201BD8240}">
      <dgm:prSet/>
      <dgm:spPr/>
      <dgm:t>
        <a:bodyPr/>
        <a:lstStyle/>
        <a:p>
          <a:endParaRPr lang="en-NZ"/>
        </a:p>
      </dgm:t>
    </dgm:pt>
    <dgm:pt modelId="{C9BD3E6C-DBD3-4553-A52A-4D6911912718}" type="sibTrans" cxnId="{675A8CD2-D4FC-4269-8605-7B4201BD8240}">
      <dgm:prSet/>
      <dgm:spPr/>
      <dgm:t>
        <a:bodyPr/>
        <a:lstStyle/>
        <a:p>
          <a:endParaRPr lang="en-NZ"/>
        </a:p>
      </dgm:t>
    </dgm:pt>
    <dgm:pt modelId="{F91315C8-D7D0-4F0C-B6B5-8EC7BDB37E2D}" type="pres">
      <dgm:prSet presAssocID="{8026AADE-2E00-41C0-B71D-1569EB039441}" presName="linear" presStyleCnt="0">
        <dgm:presLayoutVars>
          <dgm:animLvl val="lvl"/>
          <dgm:resizeHandles val="exact"/>
        </dgm:presLayoutVars>
      </dgm:prSet>
      <dgm:spPr/>
    </dgm:pt>
    <dgm:pt modelId="{B3A9E05A-1457-433C-B7FA-D2D4A5B6CABA}" type="pres">
      <dgm:prSet presAssocID="{F0EB7CE4-303D-4815-8123-2C52A864BD3A}" presName="parentText" presStyleLbl="node1" presStyleIdx="0" presStyleCnt="3">
        <dgm:presLayoutVars>
          <dgm:chMax val="0"/>
          <dgm:bulletEnabled val="1"/>
        </dgm:presLayoutVars>
      </dgm:prSet>
      <dgm:spPr/>
    </dgm:pt>
    <dgm:pt modelId="{0D6CD06C-2798-4E17-A444-C8D9A689EB40}" type="pres">
      <dgm:prSet presAssocID="{F0EB7CE4-303D-4815-8123-2C52A864BD3A}" presName="childText" presStyleLbl="revTx" presStyleIdx="0" presStyleCnt="3">
        <dgm:presLayoutVars>
          <dgm:bulletEnabled val="1"/>
        </dgm:presLayoutVars>
      </dgm:prSet>
      <dgm:spPr/>
    </dgm:pt>
    <dgm:pt modelId="{DFC3896F-1E5D-484D-BF9B-59EADE40B72D}" type="pres">
      <dgm:prSet presAssocID="{EF53A92F-FDB2-4689-967B-B4B5D098DC3D}" presName="parentText" presStyleLbl="node1" presStyleIdx="1" presStyleCnt="3">
        <dgm:presLayoutVars>
          <dgm:chMax val="0"/>
          <dgm:bulletEnabled val="1"/>
        </dgm:presLayoutVars>
      </dgm:prSet>
      <dgm:spPr/>
    </dgm:pt>
    <dgm:pt modelId="{BADE6AB3-979A-4A6B-9EF8-C9671FFDEE59}" type="pres">
      <dgm:prSet presAssocID="{EF53A92F-FDB2-4689-967B-B4B5D098DC3D}" presName="childText" presStyleLbl="revTx" presStyleIdx="1" presStyleCnt="3">
        <dgm:presLayoutVars>
          <dgm:bulletEnabled val="1"/>
        </dgm:presLayoutVars>
      </dgm:prSet>
      <dgm:spPr/>
    </dgm:pt>
    <dgm:pt modelId="{927E97AA-D77B-4561-B7CB-76B0F5C4BE52}" type="pres">
      <dgm:prSet presAssocID="{46831069-D7CC-4DB8-9D1A-66AA02616937}" presName="parentText" presStyleLbl="node1" presStyleIdx="2" presStyleCnt="3">
        <dgm:presLayoutVars>
          <dgm:chMax val="0"/>
          <dgm:bulletEnabled val="1"/>
        </dgm:presLayoutVars>
      </dgm:prSet>
      <dgm:spPr/>
    </dgm:pt>
    <dgm:pt modelId="{35325E91-B1D6-47F0-A8DC-A35FC2CB7240}" type="pres">
      <dgm:prSet presAssocID="{46831069-D7CC-4DB8-9D1A-66AA02616937}" presName="childText" presStyleLbl="revTx" presStyleIdx="2" presStyleCnt="3">
        <dgm:presLayoutVars>
          <dgm:bulletEnabled val="1"/>
        </dgm:presLayoutVars>
      </dgm:prSet>
      <dgm:spPr/>
    </dgm:pt>
  </dgm:ptLst>
  <dgm:cxnLst>
    <dgm:cxn modelId="{BA0CF202-57A0-4650-B518-3F4CB4D6A42B}" type="presOf" srcId="{F0EB7CE4-303D-4815-8123-2C52A864BD3A}" destId="{B3A9E05A-1457-433C-B7FA-D2D4A5B6CABA}" srcOrd="0" destOrd="0" presId="urn:microsoft.com/office/officeart/2005/8/layout/vList2"/>
    <dgm:cxn modelId="{FDF31D05-6804-4B95-B342-301623346A8A}" srcId="{EF53A92F-FDB2-4689-967B-B4B5D098DC3D}" destId="{DF6512A8-76A0-4E22-AF1B-CE500C2D50E3}" srcOrd="1" destOrd="0" parTransId="{38A2A307-D9C6-457F-8A28-2F6D2E5AE50A}" sibTransId="{106D8286-7142-45B2-85DE-9D0A7FC082DD}"/>
    <dgm:cxn modelId="{1B06FE2E-636D-4B15-8CF1-6E9B59C0C46C}" type="presOf" srcId="{CACBE387-19BA-4AA5-ABA2-1E155A5C7896}" destId="{35325E91-B1D6-47F0-A8DC-A35FC2CB7240}" srcOrd="0" destOrd="0" presId="urn:microsoft.com/office/officeart/2005/8/layout/vList2"/>
    <dgm:cxn modelId="{85D38033-855F-4201-A267-9EBD7FFDBEA9}" srcId="{8026AADE-2E00-41C0-B71D-1569EB039441}" destId="{EF53A92F-FDB2-4689-967B-B4B5D098DC3D}" srcOrd="1" destOrd="0" parTransId="{C43BF05B-0BC2-4F7B-B4DD-0100E212C69D}" sibTransId="{7761395D-564C-4F92-AB43-6025837E0DFF}"/>
    <dgm:cxn modelId="{65604960-33B7-4EC9-BB1A-32D52D4DBEE3}" srcId="{F0EB7CE4-303D-4815-8123-2C52A864BD3A}" destId="{54CE0CFB-639E-4E0D-8B55-4186B1296225}" srcOrd="0" destOrd="0" parTransId="{0522622E-8E3F-4609-9695-444FD0236886}" sibTransId="{991E2812-1584-4C8B-9A48-0508DD2D3387}"/>
    <dgm:cxn modelId="{67B7CA6A-0C1F-4D11-89B2-4F0DF78B71E3}" srcId="{8026AADE-2E00-41C0-B71D-1569EB039441}" destId="{F0EB7CE4-303D-4815-8123-2C52A864BD3A}" srcOrd="0" destOrd="0" parTransId="{3EF2067E-4DF8-4420-9EB5-E3A4AE27F64A}" sibTransId="{90DBA241-F96F-4BCF-A000-7F2C87EBBCA9}"/>
    <dgm:cxn modelId="{1E335C6D-9A52-4774-8FF5-D8A7E87C2559}" type="presOf" srcId="{54CE0CFB-639E-4E0D-8B55-4186B1296225}" destId="{0D6CD06C-2798-4E17-A444-C8D9A689EB40}" srcOrd="0" destOrd="0" presId="urn:microsoft.com/office/officeart/2005/8/layout/vList2"/>
    <dgm:cxn modelId="{05E61F6F-59F7-4E0A-90A1-27EFF5A07051}" srcId="{EF53A92F-FDB2-4689-967B-B4B5D098DC3D}" destId="{D9D8EF5D-FE0B-4AAD-8D0A-5510E604B3BD}" srcOrd="0" destOrd="0" parTransId="{FDE68164-03B0-4CEF-A7B2-FF193AFA347E}" sibTransId="{D0287EC2-177C-4C70-BC09-2FC040B65F31}"/>
    <dgm:cxn modelId="{2C8E674F-A639-4515-B706-937B05D9D0F6}" type="presOf" srcId="{EF53A92F-FDB2-4689-967B-B4B5D098DC3D}" destId="{DFC3896F-1E5D-484D-BF9B-59EADE40B72D}" srcOrd="0" destOrd="0" presId="urn:microsoft.com/office/officeart/2005/8/layout/vList2"/>
    <dgm:cxn modelId="{76131170-1C4F-434D-8A59-EFC0EAF3E1AF}" srcId="{46831069-D7CC-4DB8-9D1A-66AA02616937}" destId="{CACBE387-19BA-4AA5-ABA2-1E155A5C7896}" srcOrd="0" destOrd="0" parTransId="{7A44031E-FB42-45F6-8B21-E0AEFB2AC2A7}" sibTransId="{1CA05D7C-92A3-4904-8B95-2D5AB48A4A5C}"/>
    <dgm:cxn modelId="{CE3C889E-5DDA-417B-A6EE-5B2DDDFDFCF1}" type="presOf" srcId="{D9D8EF5D-FE0B-4AAD-8D0A-5510E604B3BD}" destId="{BADE6AB3-979A-4A6B-9EF8-C9671FFDEE59}" srcOrd="0" destOrd="0" presId="urn:microsoft.com/office/officeart/2005/8/layout/vList2"/>
    <dgm:cxn modelId="{2A5988A0-0CE2-480C-A843-95CA761C43F0}" type="presOf" srcId="{8026AADE-2E00-41C0-B71D-1569EB039441}" destId="{F91315C8-D7D0-4F0C-B6B5-8EC7BDB37E2D}" srcOrd="0" destOrd="0" presId="urn:microsoft.com/office/officeart/2005/8/layout/vList2"/>
    <dgm:cxn modelId="{675A8CD2-D4FC-4269-8605-7B4201BD8240}" srcId="{46831069-D7CC-4DB8-9D1A-66AA02616937}" destId="{A6AE554E-890B-43F8-8323-93A6A1E752A5}" srcOrd="1" destOrd="0" parTransId="{B81EE28C-698E-463E-9771-C2CAD129FB71}" sibTransId="{C9BD3E6C-DBD3-4553-A52A-4D6911912718}"/>
    <dgm:cxn modelId="{C6B49FD2-D2B6-4CFB-9B72-DA09BC34BAB7}" type="presOf" srcId="{A6AE554E-890B-43F8-8323-93A6A1E752A5}" destId="{35325E91-B1D6-47F0-A8DC-A35FC2CB7240}" srcOrd="0" destOrd="1" presId="urn:microsoft.com/office/officeart/2005/8/layout/vList2"/>
    <dgm:cxn modelId="{852739F1-9CCB-4C55-9BEE-460F1F0D5378}" type="presOf" srcId="{DF6512A8-76A0-4E22-AF1B-CE500C2D50E3}" destId="{BADE6AB3-979A-4A6B-9EF8-C9671FFDEE59}" srcOrd="0" destOrd="1" presId="urn:microsoft.com/office/officeart/2005/8/layout/vList2"/>
    <dgm:cxn modelId="{F80453FB-8095-4F9A-9E33-92146BE07218}" type="presOf" srcId="{46831069-D7CC-4DB8-9D1A-66AA02616937}" destId="{927E97AA-D77B-4561-B7CB-76B0F5C4BE52}" srcOrd="0" destOrd="0" presId="urn:microsoft.com/office/officeart/2005/8/layout/vList2"/>
    <dgm:cxn modelId="{6B1A20FE-FCF8-4A68-BA0B-EAA872A3C1CC}" srcId="{8026AADE-2E00-41C0-B71D-1569EB039441}" destId="{46831069-D7CC-4DB8-9D1A-66AA02616937}" srcOrd="2" destOrd="0" parTransId="{CCDD5A59-CD27-4FF0-BFBA-A5E5F40C3821}" sibTransId="{2557A408-04B4-415D-BA19-A9775A768DD4}"/>
    <dgm:cxn modelId="{083FCB55-C220-4842-8853-9F3EBBC45603}" type="presParOf" srcId="{F91315C8-D7D0-4F0C-B6B5-8EC7BDB37E2D}" destId="{B3A9E05A-1457-433C-B7FA-D2D4A5B6CABA}" srcOrd="0" destOrd="0" presId="urn:microsoft.com/office/officeart/2005/8/layout/vList2"/>
    <dgm:cxn modelId="{E50D2E50-11A5-443F-84FD-D62008D34EA9}" type="presParOf" srcId="{F91315C8-D7D0-4F0C-B6B5-8EC7BDB37E2D}" destId="{0D6CD06C-2798-4E17-A444-C8D9A689EB40}" srcOrd="1" destOrd="0" presId="urn:microsoft.com/office/officeart/2005/8/layout/vList2"/>
    <dgm:cxn modelId="{145FF286-A257-4B43-B866-F11C43059E96}" type="presParOf" srcId="{F91315C8-D7D0-4F0C-B6B5-8EC7BDB37E2D}" destId="{DFC3896F-1E5D-484D-BF9B-59EADE40B72D}" srcOrd="2" destOrd="0" presId="urn:microsoft.com/office/officeart/2005/8/layout/vList2"/>
    <dgm:cxn modelId="{0DDE204B-0177-4B0D-9999-BA52B9A06B03}" type="presParOf" srcId="{F91315C8-D7D0-4F0C-B6B5-8EC7BDB37E2D}" destId="{BADE6AB3-979A-4A6B-9EF8-C9671FFDEE59}" srcOrd="3" destOrd="0" presId="urn:microsoft.com/office/officeart/2005/8/layout/vList2"/>
    <dgm:cxn modelId="{4F40CEB1-FD98-4246-AF61-5CDDE7E28B2E}" type="presParOf" srcId="{F91315C8-D7D0-4F0C-B6B5-8EC7BDB37E2D}" destId="{927E97AA-D77B-4561-B7CB-76B0F5C4BE52}" srcOrd="4" destOrd="0" presId="urn:microsoft.com/office/officeart/2005/8/layout/vList2"/>
    <dgm:cxn modelId="{A1857224-3DC0-4C44-B710-3BDFD90DC793}" type="presParOf" srcId="{F91315C8-D7D0-4F0C-B6B5-8EC7BDB37E2D}" destId="{35325E91-B1D6-47F0-A8DC-A35FC2CB7240}"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BDE5FAF-D5E1-43BC-A628-4D35988F3A83}" type="doc">
      <dgm:prSet loTypeId="urn:microsoft.com/office/officeart/2005/8/layout/process1" loCatId="process" qsTypeId="urn:microsoft.com/office/officeart/2005/8/quickstyle/simple1" qsCatId="simple" csTypeId="urn:microsoft.com/office/officeart/2005/8/colors/accent1_2" csCatId="accent1" phldr="1"/>
      <dgm:spPr/>
    </dgm:pt>
    <dgm:pt modelId="{7BA5CE58-C15B-47D7-8241-8DB1BAACCAB6}">
      <dgm:prSet phldrT="[Text]"/>
      <dgm:spPr/>
      <dgm:t>
        <a:bodyPr/>
        <a:lstStyle/>
        <a:p>
          <a:r>
            <a:rPr lang="de-DE" dirty="0"/>
            <a:t>Upgrade</a:t>
          </a:r>
          <a:endParaRPr lang="en-NZ" dirty="0"/>
        </a:p>
      </dgm:t>
    </dgm:pt>
    <dgm:pt modelId="{5B8949F5-E68C-438B-B92E-53E14666260E}" type="parTrans" cxnId="{13ED7F30-2022-44E1-8C0A-EF592CCAA60D}">
      <dgm:prSet/>
      <dgm:spPr/>
      <dgm:t>
        <a:bodyPr/>
        <a:lstStyle/>
        <a:p>
          <a:endParaRPr lang="en-NZ"/>
        </a:p>
      </dgm:t>
    </dgm:pt>
    <dgm:pt modelId="{22265175-17D3-407A-B1F5-F51B96B928DC}" type="sibTrans" cxnId="{13ED7F30-2022-44E1-8C0A-EF592CCAA60D}">
      <dgm:prSet/>
      <dgm:spPr/>
      <dgm:t>
        <a:bodyPr/>
        <a:lstStyle/>
        <a:p>
          <a:endParaRPr lang="en-NZ"/>
        </a:p>
      </dgm:t>
    </dgm:pt>
    <dgm:pt modelId="{45E80E2D-0196-4405-B4D3-B614BE5DB4AB}">
      <dgm:prSet phldrT="[Text]"/>
      <dgm:spPr/>
      <dgm:t>
        <a:bodyPr/>
        <a:lstStyle/>
        <a:p>
          <a:r>
            <a:rPr lang="de-DE" dirty="0"/>
            <a:t>Domain Name</a:t>
          </a:r>
          <a:endParaRPr lang="en-NZ" dirty="0"/>
        </a:p>
      </dgm:t>
    </dgm:pt>
    <dgm:pt modelId="{19017AB6-D419-4A71-A8A6-0ADB1C571948}" type="parTrans" cxnId="{7940F7D2-3FC9-41FE-BF2F-8E7E5B3D2E8E}">
      <dgm:prSet/>
      <dgm:spPr/>
      <dgm:t>
        <a:bodyPr/>
        <a:lstStyle/>
        <a:p>
          <a:endParaRPr lang="en-NZ"/>
        </a:p>
      </dgm:t>
    </dgm:pt>
    <dgm:pt modelId="{07B1BA92-3CBA-4ADA-B71A-ACF052292B4A}" type="sibTrans" cxnId="{7940F7D2-3FC9-41FE-BF2F-8E7E5B3D2E8E}">
      <dgm:prSet/>
      <dgm:spPr/>
      <dgm:t>
        <a:bodyPr/>
        <a:lstStyle/>
        <a:p>
          <a:endParaRPr lang="en-NZ"/>
        </a:p>
      </dgm:t>
    </dgm:pt>
    <dgm:pt modelId="{EC536B85-595A-4023-866C-A39446277025}">
      <dgm:prSet phldrT="[Text]"/>
      <dgm:spPr/>
      <dgm:t>
        <a:bodyPr/>
        <a:lstStyle/>
        <a:p>
          <a:r>
            <a:rPr lang="de-DE" dirty="0"/>
            <a:t>Hosting Provider</a:t>
          </a:r>
          <a:endParaRPr lang="en-NZ" dirty="0"/>
        </a:p>
      </dgm:t>
    </dgm:pt>
    <dgm:pt modelId="{93068269-B93C-49DC-A5C8-A7E8925B04EE}" type="parTrans" cxnId="{5392505F-47C9-4A62-B9FE-66E1DD6398A8}">
      <dgm:prSet/>
      <dgm:spPr/>
      <dgm:t>
        <a:bodyPr/>
        <a:lstStyle/>
        <a:p>
          <a:endParaRPr lang="en-NZ"/>
        </a:p>
      </dgm:t>
    </dgm:pt>
    <dgm:pt modelId="{839E3E35-8AB5-4D6B-9C45-F45DB3AB99B0}" type="sibTrans" cxnId="{5392505F-47C9-4A62-B9FE-66E1DD6398A8}">
      <dgm:prSet/>
      <dgm:spPr/>
      <dgm:t>
        <a:bodyPr/>
        <a:lstStyle/>
        <a:p>
          <a:endParaRPr lang="en-NZ"/>
        </a:p>
      </dgm:t>
    </dgm:pt>
    <dgm:pt modelId="{0AD21423-AA86-48E7-9B62-A596D1D91F5B}">
      <dgm:prSet/>
      <dgm:spPr/>
      <dgm:t>
        <a:bodyPr/>
        <a:lstStyle/>
        <a:p>
          <a:r>
            <a:rPr lang="de-DE" dirty="0"/>
            <a:t>Publish</a:t>
          </a:r>
          <a:endParaRPr lang="en-NZ" dirty="0"/>
        </a:p>
      </dgm:t>
    </dgm:pt>
    <dgm:pt modelId="{2BB79661-F5E8-45C9-A53E-B0A42A74FE30}" type="parTrans" cxnId="{8D9DBFB2-80C3-4AA8-8848-8BC195AC014F}">
      <dgm:prSet/>
      <dgm:spPr/>
      <dgm:t>
        <a:bodyPr/>
        <a:lstStyle/>
        <a:p>
          <a:endParaRPr lang="en-NZ"/>
        </a:p>
      </dgm:t>
    </dgm:pt>
    <dgm:pt modelId="{B6C96B45-C933-4B8D-8E33-263CBB247FD5}" type="sibTrans" cxnId="{8D9DBFB2-80C3-4AA8-8848-8BC195AC014F}">
      <dgm:prSet/>
      <dgm:spPr/>
      <dgm:t>
        <a:bodyPr/>
        <a:lstStyle/>
        <a:p>
          <a:endParaRPr lang="en-NZ"/>
        </a:p>
      </dgm:t>
    </dgm:pt>
    <dgm:pt modelId="{A3602447-1527-4C14-B59B-E35D260A56CB}">
      <dgm:prSet/>
      <dgm:spPr/>
      <dgm:t>
        <a:bodyPr/>
        <a:lstStyle/>
        <a:p>
          <a:r>
            <a:rPr lang="de-DE" dirty="0" err="1"/>
            <a:t>Maintain</a:t>
          </a:r>
          <a:endParaRPr lang="en-NZ" dirty="0"/>
        </a:p>
      </dgm:t>
    </dgm:pt>
    <dgm:pt modelId="{B6760874-7850-4987-85A7-977A5B583346}" type="parTrans" cxnId="{991FDFFC-3C31-4D83-873C-2D6A1809B70D}">
      <dgm:prSet/>
      <dgm:spPr/>
      <dgm:t>
        <a:bodyPr/>
        <a:lstStyle/>
        <a:p>
          <a:endParaRPr lang="en-NZ"/>
        </a:p>
      </dgm:t>
    </dgm:pt>
    <dgm:pt modelId="{E7C77552-BE3F-4596-9F32-803590A8C073}" type="sibTrans" cxnId="{991FDFFC-3C31-4D83-873C-2D6A1809B70D}">
      <dgm:prSet/>
      <dgm:spPr/>
      <dgm:t>
        <a:bodyPr/>
        <a:lstStyle/>
        <a:p>
          <a:endParaRPr lang="en-NZ"/>
        </a:p>
      </dgm:t>
    </dgm:pt>
    <dgm:pt modelId="{FD3CC9C6-14AF-433C-8E67-1C755D4F100F}" type="pres">
      <dgm:prSet presAssocID="{2BDE5FAF-D5E1-43BC-A628-4D35988F3A83}" presName="Name0" presStyleCnt="0">
        <dgm:presLayoutVars>
          <dgm:dir/>
          <dgm:resizeHandles val="exact"/>
        </dgm:presLayoutVars>
      </dgm:prSet>
      <dgm:spPr/>
    </dgm:pt>
    <dgm:pt modelId="{3D570B0B-9FAA-4E62-95FD-B959D0AE040E}" type="pres">
      <dgm:prSet presAssocID="{7BA5CE58-C15B-47D7-8241-8DB1BAACCAB6}" presName="node" presStyleLbl="node1" presStyleIdx="0" presStyleCnt="5">
        <dgm:presLayoutVars>
          <dgm:bulletEnabled val="1"/>
        </dgm:presLayoutVars>
      </dgm:prSet>
      <dgm:spPr/>
    </dgm:pt>
    <dgm:pt modelId="{C378726C-74EC-4309-8250-FE6B24DE6B5A}" type="pres">
      <dgm:prSet presAssocID="{22265175-17D3-407A-B1F5-F51B96B928DC}" presName="sibTrans" presStyleLbl="sibTrans2D1" presStyleIdx="0" presStyleCnt="4"/>
      <dgm:spPr/>
    </dgm:pt>
    <dgm:pt modelId="{313A115E-068B-4276-A6AA-4F9554013B28}" type="pres">
      <dgm:prSet presAssocID="{22265175-17D3-407A-B1F5-F51B96B928DC}" presName="connectorText" presStyleLbl="sibTrans2D1" presStyleIdx="0" presStyleCnt="4"/>
      <dgm:spPr/>
    </dgm:pt>
    <dgm:pt modelId="{9BCAF374-8F8D-482C-A74D-F46B83938949}" type="pres">
      <dgm:prSet presAssocID="{45E80E2D-0196-4405-B4D3-B614BE5DB4AB}" presName="node" presStyleLbl="node1" presStyleIdx="1" presStyleCnt="5">
        <dgm:presLayoutVars>
          <dgm:bulletEnabled val="1"/>
        </dgm:presLayoutVars>
      </dgm:prSet>
      <dgm:spPr/>
    </dgm:pt>
    <dgm:pt modelId="{17B005AE-FD17-4FD8-94E0-7BACB7F6FBC5}" type="pres">
      <dgm:prSet presAssocID="{07B1BA92-3CBA-4ADA-B71A-ACF052292B4A}" presName="sibTrans" presStyleLbl="sibTrans2D1" presStyleIdx="1" presStyleCnt="4"/>
      <dgm:spPr/>
    </dgm:pt>
    <dgm:pt modelId="{B41E3E91-7448-491F-AA41-32541677757C}" type="pres">
      <dgm:prSet presAssocID="{07B1BA92-3CBA-4ADA-B71A-ACF052292B4A}" presName="connectorText" presStyleLbl="sibTrans2D1" presStyleIdx="1" presStyleCnt="4"/>
      <dgm:spPr/>
    </dgm:pt>
    <dgm:pt modelId="{6C6E08CE-6070-466B-84C1-78B4C2DB0AFA}" type="pres">
      <dgm:prSet presAssocID="{EC536B85-595A-4023-866C-A39446277025}" presName="node" presStyleLbl="node1" presStyleIdx="2" presStyleCnt="5" custLinFactNeighborX="1932" custLinFactNeighborY="0">
        <dgm:presLayoutVars>
          <dgm:bulletEnabled val="1"/>
        </dgm:presLayoutVars>
      </dgm:prSet>
      <dgm:spPr/>
    </dgm:pt>
    <dgm:pt modelId="{38C5E33C-F962-48A8-A089-95D4907A7AD3}" type="pres">
      <dgm:prSet presAssocID="{839E3E35-8AB5-4D6B-9C45-F45DB3AB99B0}" presName="sibTrans" presStyleLbl="sibTrans2D1" presStyleIdx="2" presStyleCnt="4"/>
      <dgm:spPr/>
    </dgm:pt>
    <dgm:pt modelId="{E870941F-019A-4971-A782-BDD10A31196C}" type="pres">
      <dgm:prSet presAssocID="{839E3E35-8AB5-4D6B-9C45-F45DB3AB99B0}" presName="connectorText" presStyleLbl="sibTrans2D1" presStyleIdx="2" presStyleCnt="4"/>
      <dgm:spPr/>
    </dgm:pt>
    <dgm:pt modelId="{CD05AD53-89C4-4E9B-AACD-FC76213CD4A6}" type="pres">
      <dgm:prSet presAssocID="{0AD21423-AA86-48E7-9B62-A596D1D91F5B}" presName="node" presStyleLbl="node1" presStyleIdx="3" presStyleCnt="5">
        <dgm:presLayoutVars>
          <dgm:bulletEnabled val="1"/>
        </dgm:presLayoutVars>
      </dgm:prSet>
      <dgm:spPr/>
    </dgm:pt>
    <dgm:pt modelId="{7F591B9D-B904-46FF-A62D-66C3213FD36C}" type="pres">
      <dgm:prSet presAssocID="{B6C96B45-C933-4B8D-8E33-263CBB247FD5}" presName="sibTrans" presStyleLbl="sibTrans2D1" presStyleIdx="3" presStyleCnt="4"/>
      <dgm:spPr/>
    </dgm:pt>
    <dgm:pt modelId="{A9CB6C39-6B93-4F72-930A-FFB7DF014510}" type="pres">
      <dgm:prSet presAssocID="{B6C96B45-C933-4B8D-8E33-263CBB247FD5}" presName="connectorText" presStyleLbl="sibTrans2D1" presStyleIdx="3" presStyleCnt="4"/>
      <dgm:spPr/>
    </dgm:pt>
    <dgm:pt modelId="{C9E351CC-A3AD-47C7-8C1D-2D47CFEF8E6F}" type="pres">
      <dgm:prSet presAssocID="{A3602447-1527-4C14-B59B-E35D260A56CB}" presName="node" presStyleLbl="node1" presStyleIdx="4" presStyleCnt="5">
        <dgm:presLayoutVars>
          <dgm:bulletEnabled val="1"/>
        </dgm:presLayoutVars>
      </dgm:prSet>
      <dgm:spPr/>
    </dgm:pt>
  </dgm:ptLst>
  <dgm:cxnLst>
    <dgm:cxn modelId="{0D306517-5309-4AE1-A9A0-8A3556DDC351}" type="presOf" srcId="{B6C96B45-C933-4B8D-8E33-263CBB247FD5}" destId="{A9CB6C39-6B93-4F72-930A-FFB7DF014510}" srcOrd="1" destOrd="0" presId="urn:microsoft.com/office/officeart/2005/8/layout/process1"/>
    <dgm:cxn modelId="{43703B1A-F6A1-4A5C-A4C1-E9BFB4116A1F}" type="presOf" srcId="{2BDE5FAF-D5E1-43BC-A628-4D35988F3A83}" destId="{FD3CC9C6-14AF-433C-8E67-1C755D4F100F}" srcOrd="0" destOrd="0" presId="urn:microsoft.com/office/officeart/2005/8/layout/process1"/>
    <dgm:cxn modelId="{13ED7F30-2022-44E1-8C0A-EF592CCAA60D}" srcId="{2BDE5FAF-D5E1-43BC-A628-4D35988F3A83}" destId="{7BA5CE58-C15B-47D7-8241-8DB1BAACCAB6}" srcOrd="0" destOrd="0" parTransId="{5B8949F5-E68C-438B-B92E-53E14666260E}" sibTransId="{22265175-17D3-407A-B1F5-F51B96B928DC}"/>
    <dgm:cxn modelId="{5392505F-47C9-4A62-B9FE-66E1DD6398A8}" srcId="{2BDE5FAF-D5E1-43BC-A628-4D35988F3A83}" destId="{EC536B85-595A-4023-866C-A39446277025}" srcOrd="2" destOrd="0" parTransId="{93068269-B93C-49DC-A5C8-A7E8925B04EE}" sibTransId="{839E3E35-8AB5-4D6B-9C45-F45DB3AB99B0}"/>
    <dgm:cxn modelId="{6C2B8F43-2A62-4200-B59A-E1835537BA6A}" type="presOf" srcId="{45E80E2D-0196-4405-B4D3-B614BE5DB4AB}" destId="{9BCAF374-8F8D-482C-A74D-F46B83938949}" srcOrd="0" destOrd="0" presId="urn:microsoft.com/office/officeart/2005/8/layout/process1"/>
    <dgm:cxn modelId="{6E2AAB43-BF99-469C-8021-70240CD0B5D5}" type="presOf" srcId="{7BA5CE58-C15B-47D7-8241-8DB1BAACCAB6}" destId="{3D570B0B-9FAA-4E62-95FD-B959D0AE040E}" srcOrd="0" destOrd="0" presId="urn:microsoft.com/office/officeart/2005/8/layout/process1"/>
    <dgm:cxn modelId="{CCA2D464-5FEF-479F-A4FE-295E11A53E7A}" type="presOf" srcId="{839E3E35-8AB5-4D6B-9C45-F45DB3AB99B0}" destId="{38C5E33C-F962-48A8-A089-95D4907A7AD3}" srcOrd="0" destOrd="0" presId="urn:microsoft.com/office/officeart/2005/8/layout/process1"/>
    <dgm:cxn modelId="{678CF753-7AF5-492C-B346-AB7FD21A0FFC}" type="presOf" srcId="{839E3E35-8AB5-4D6B-9C45-F45DB3AB99B0}" destId="{E870941F-019A-4971-A782-BDD10A31196C}" srcOrd="1" destOrd="0" presId="urn:microsoft.com/office/officeart/2005/8/layout/process1"/>
    <dgm:cxn modelId="{D1CD0B56-A338-4367-AB9F-B1030CA01557}" type="presOf" srcId="{22265175-17D3-407A-B1F5-F51B96B928DC}" destId="{313A115E-068B-4276-A6AA-4F9554013B28}" srcOrd="1" destOrd="0" presId="urn:microsoft.com/office/officeart/2005/8/layout/process1"/>
    <dgm:cxn modelId="{3BF65978-A939-43AB-B6DD-BC87A15E41CC}" type="presOf" srcId="{0AD21423-AA86-48E7-9B62-A596D1D91F5B}" destId="{CD05AD53-89C4-4E9B-AACD-FC76213CD4A6}" srcOrd="0" destOrd="0" presId="urn:microsoft.com/office/officeart/2005/8/layout/process1"/>
    <dgm:cxn modelId="{7B07D18D-40CD-4BE4-B211-37AD8896E6CE}" type="presOf" srcId="{B6C96B45-C933-4B8D-8E33-263CBB247FD5}" destId="{7F591B9D-B904-46FF-A62D-66C3213FD36C}" srcOrd="0" destOrd="0" presId="urn:microsoft.com/office/officeart/2005/8/layout/process1"/>
    <dgm:cxn modelId="{4CE10697-32A7-428E-BC84-21B47A320709}" type="presOf" srcId="{EC536B85-595A-4023-866C-A39446277025}" destId="{6C6E08CE-6070-466B-84C1-78B4C2DB0AFA}" srcOrd="0" destOrd="0" presId="urn:microsoft.com/office/officeart/2005/8/layout/process1"/>
    <dgm:cxn modelId="{AC2D1EB2-0357-447D-8ECF-04940652CF9A}" type="presOf" srcId="{22265175-17D3-407A-B1F5-F51B96B928DC}" destId="{C378726C-74EC-4309-8250-FE6B24DE6B5A}" srcOrd="0" destOrd="0" presId="urn:microsoft.com/office/officeart/2005/8/layout/process1"/>
    <dgm:cxn modelId="{8D9DBFB2-80C3-4AA8-8848-8BC195AC014F}" srcId="{2BDE5FAF-D5E1-43BC-A628-4D35988F3A83}" destId="{0AD21423-AA86-48E7-9B62-A596D1D91F5B}" srcOrd="3" destOrd="0" parTransId="{2BB79661-F5E8-45C9-A53E-B0A42A74FE30}" sibTransId="{B6C96B45-C933-4B8D-8E33-263CBB247FD5}"/>
    <dgm:cxn modelId="{8CBBFDBC-58F4-4AA9-BDD8-DC8DEB3E79D0}" type="presOf" srcId="{A3602447-1527-4C14-B59B-E35D260A56CB}" destId="{C9E351CC-A3AD-47C7-8C1D-2D47CFEF8E6F}" srcOrd="0" destOrd="0" presId="urn:microsoft.com/office/officeart/2005/8/layout/process1"/>
    <dgm:cxn modelId="{1F04B9CB-4E85-4E4C-B9BF-3E8F6EBB3657}" type="presOf" srcId="{07B1BA92-3CBA-4ADA-B71A-ACF052292B4A}" destId="{17B005AE-FD17-4FD8-94E0-7BACB7F6FBC5}" srcOrd="0" destOrd="0" presId="urn:microsoft.com/office/officeart/2005/8/layout/process1"/>
    <dgm:cxn modelId="{7940F7D2-3FC9-41FE-BF2F-8E7E5B3D2E8E}" srcId="{2BDE5FAF-D5E1-43BC-A628-4D35988F3A83}" destId="{45E80E2D-0196-4405-B4D3-B614BE5DB4AB}" srcOrd="1" destOrd="0" parTransId="{19017AB6-D419-4A71-A8A6-0ADB1C571948}" sibTransId="{07B1BA92-3CBA-4ADA-B71A-ACF052292B4A}"/>
    <dgm:cxn modelId="{D8DFB8D5-3ED5-4F84-97EE-44620EE4C004}" type="presOf" srcId="{07B1BA92-3CBA-4ADA-B71A-ACF052292B4A}" destId="{B41E3E91-7448-491F-AA41-32541677757C}" srcOrd="1" destOrd="0" presId="urn:microsoft.com/office/officeart/2005/8/layout/process1"/>
    <dgm:cxn modelId="{991FDFFC-3C31-4D83-873C-2D6A1809B70D}" srcId="{2BDE5FAF-D5E1-43BC-A628-4D35988F3A83}" destId="{A3602447-1527-4C14-B59B-E35D260A56CB}" srcOrd="4" destOrd="0" parTransId="{B6760874-7850-4987-85A7-977A5B583346}" sibTransId="{E7C77552-BE3F-4596-9F32-803590A8C073}"/>
    <dgm:cxn modelId="{17DA7D15-7FC1-456C-A839-D72CB9237EAE}" type="presParOf" srcId="{FD3CC9C6-14AF-433C-8E67-1C755D4F100F}" destId="{3D570B0B-9FAA-4E62-95FD-B959D0AE040E}" srcOrd="0" destOrd="0" presId="urn:microsoft.com/office/officeart/2005/8/layout/process1"/>
    <dgm:cxn modelId="{6E23ACC2-4297-4B63-A0DA-62A40EEE5CA5}" type="presParOf" srcId="{FD3CC9C6-14AF-433C-8E67-1C755D4F100F}" destId="{C378726C-74EC-4309-8250-FE6B24DE6B5A}" srcOrd="1" destOrd="0" presId="urn:microsoft.com/office/officeart/2005/8/layout/process1"/>
    <dgm:cxn modelId="{4FB621F9-04C1-4EF2-A64E-E7B296F86044}" type="presParOf" srcId="{C378726C-74EC-4309-8250-FE6B24DE6B5A}" destId="{313A115E-068B-4276-A6AA-4F9554013B28}" srcOrd="0" destOrd="0" presId="urn:microsoft.com/office/officeart/2005/8/layout/process1"/>
    <dgm:cxn modelId="{486A454E-D70A-441C-B47D-96D3896B3C7C}" type="presParOf" srcId="{FD3CC9C6-14AF-433C-8E67-1C755D4F100F}" destId="{9BCAF374-8F8D-482C-A74D-F46B83938949}" srcOrd="2" destOrd="0" presId="urn:microsoft.com/office/officeart/2005/8/layout/process1"/>
    <dgm:cxn modelId="{77CF3403-D974-4BAF-9982-8EC6A73035CA}" type="presParOf" srcId="{FD3CC9C6-14AF-433C-8E67-1C755D4F100F}" destId="{17B005AE-FD17-4FD8-94E0-7BACB7F6FBC5}" srcOrd="3" destOrd="0" presId="urn:microsoft.com/office/officeart/2005/8/layout/process1"/>
    <dgm:cxn modelId="{EF6C5194-DA4F-4A62-A140-9B77A901711C}" type="presParOf" srcId="{17B005AE-FD17-4FD8-94E0-7BACB7F6FBC5}" destId="{B41E3E91-7448-491F-AA41-32541677757C}" srcOrd="0" destOrd="0" presId="urn:microsoft.com/office/officeart/2005/8/layout/process1"/>
    <dgm:cxn modelId="{C18FFA69-1A6D-454E-8354-3554B7ACD191}" type="presParOf" srcId="{FD3CC9C6-14AF-433C-8E67-1C755D4F100F}" destId="{6C6E08CE-6070-466B-84C1-78B4C2DB0AFA}" srcOrd="4" destOrd="0" presId="urn:microsoft.com/office/officeart/2005/8/layout/process1"/>
    <dgm:cxn modelId="{97E9E5A3-5959-47EC-BCD6-D246852D7B6C}" type="presParOf" srcId="{FD3CC9C6-14AF-433C-8E67-1C755D4F100F}" destId="{38C5E33C-F962-48A8-A089-95D4907A7AD3}" srcOrd="5" destOrd="0" presId="urn:microsoft.com/office/officeart/2005/8/layout/process1"/>
    <dgm:cxn modelId="{FF368DE3-4DBC-4A92-A4FC-EFACA4793891}" type="presParOf" srcId="{38C5E33C-F962-48A8-A089-95D4907A7AD3}" destId="{E870941F-019A-4971-A782-BDD10A31196C}" srcOrd="0" destOrd="0" presId="urn:microsoft.com/office/officeart/2005/8/layout/process1"/>
    <dgm:cxn modelId="{1E4B0900-BC94-4987-8E14-90628AEC0739}" type="presParOf" srcId="{FD3CC9C6-14AF-433C-8E67-1C755D4F100F}" destId="{CD05AD53-89C4-4E9B-AACD-FC76213CD4A6}" srcOrd="6" destOrd="0" presId="urn:microsoft.com/office/officeart/2005/8/layout/process1"/>
    <dgm:cxn modelId="{270106B4-E625-4151-A96B-AE2F5324C935}" type="presParOf" srcId="{FD3CC9C6-14AF-433C-8E67-1C755D4F100F}" destId="{7F591B9D-B904-46FF-A62D-66C3213FD36C}" srcOrd="7" destOrd="0" presId="urn:microsoft.com/office/officeart/2005/8/layout/process1"/>
    <dgm:cxn modelId="{4B6BB794-004D-4A6B-B705-C57B563CB19A}" type="presParOf" srcId="{7F591B9D-B904-46FF-A62D-66C3213FD36C}" destId="{A9CB6C39-6B93-4F72-930A-FFB7DF014510}" srcOrd="0" destOrd="0" presId="urn:microsoft.com/office/officeart/2005/8/layout/process1"/>
    <dgm:cxn modelId="{FF37A09E-281F-4AA0-A88A-BB913F443BA3}" type="presParOf" srcId="{FD3CC9C6-14AF-433C-8E67-1C755D4F100F}" destId="{C9E351CC-A3AD-47C7-8C1D-2D47CFEF8E6F}" srcOrd="8"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A9E05A-1457-433C-B7FA-D2D4A5B6CABA}">
      <dsp:nvSpPr>
        <dsp:cNvPr id="0" name=""/>
        <dsp:cNvSpPr/>
      </dsp:nvSpPr>
      <dsp:spPr>
        <a:xfrm>
          <a:off x="0" y="21007"/>
          <a:ext cx="8407632" cy="6715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de-DE" sz="2800" kern="1200" dirty="0"/>
            <a:t>Property Management</a:t>
          </a:r>
          <a:endParaRPr lang="en-NZ" sz="2800" kern="1200" dirty="0"/>
        </a:p>
      </dsp:txBody>
      <dsp:txXfrm>
        <a:off x="32784" y="53791"/>
        <a:ext cx="8342064" cy="606012"/>
      </dsp:txXfrm>
    </dsp:sp>
    <dsp:sp modelId="{0D6CD06C-2798-4E17-A444-C8D9A689EB40}">
      <dsp:nvSpPr>
        <dsp:cNvPr id="0" name=""/>
        <dsp:cNvSpPr/>
      </dsp:nvSpPr>
      <dsp:spPr>
        <a:xfrm>
          <a:off x="0" y="692587"/>
          <a:ext cx="8407632" cy="4636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942"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de-DE" sz="2200" kern="1200" dirty="0"/>
            <a:t>Create, </a:t>
          </a:r>
          <a:r>
            <a:rPr lang="de-DE" sz="2200" kern="1200" dirty="0" err="1"/>
            <a:t>modify</a:t>
          </a:r>
          <a:r>
            <a:rPr lang="de-DE" sz="2200" kern="1200" dirty="0"/>
            <a:t> and </a:t>
          </a:r>
          <a:r>
            <a:rPr lang="de-DE" sz="2200" kern="1200" dirty="0" err="1"/>
            <a:t>delete</a:t>
          </a:r>
          <a:r>
            <a:rPr lang="de-DE" sz="2200" kern="1200" dirty="0"/>
            <a:t> </a:t>
          </a:r>
          <a:r>
            <a:rPr lang="de-DE" sz="2200" kern="1200" dirty="0" err="1"/>
            <a:t>properties</a:t>
          </a:r>
          <a:endParaRPr lang="en-NZ" sz="2200" kern="1200" dirty="0"/>
        </a:p>
      </dsp:txBody>
      <dsp:txXfrm>
        <a:off x="0" y="692587"/>
        <a:ext cx="8407632" cy="463680"/>
      </dsp:txXfrm>
    </dsp:sp>
    <dsp:sp modelId="{DFC3896F-1E5D-484D-BF9B-59EADE40B72D}">
      <dsp:nvSpPr>
        <dsp:cNvPr id="0" name=""/>
        <dsp:cNvSpPr/>
      </dsp:nvSpPr>
      <dsp:spPr>
        <a:xfrm>
          <a:off x="0" y="1156267"/>
          <a:ext cx="8407632" cy="6715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de-DE" sz="2800" kern="1200" dirty="0"/>
            <a:t>Booking Management</a:t>
          </a:r>
          <a:endParaRPr lang="en-NZ" sz="2800" kern="1200" dirty="0"/>
        </a:p>
      </dsp:txBody>
      <dsp:txXfrm>
        <a:off x="32784" y="1189051"/>
        <a:ext cx="8342064" cy="606012"/>
      </dsp:txXfrm>
    </dsp:sp>
    <dsp:sp modelId="{BADE6AB3-979A-4A6B-9EF8-C9671FFDEE59}">
      <dsp:nvSpPr>
        <dsp:cNvPr id="0" name=""/>
        <dsp:cNvSpPr/>
      </dsp:nvSpPr>
      <dsp:spPr>
        <a:xfrm>
          <a:off x="0" y="1827847"/>
          <a:ext cx="8407632" cy="753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942"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de-DE" sz="2200" kern="1200" dirty="0"/>
            <a:t>Place, </a:t>
          </a:r>
          <a:r>
            <a:rPr lang="de-DE" sz="2200" kern="1200" dirty="0" err="1"/>
            <a:t>cancel</a:t>
          </a:r>
          <a:r>
            <a:rPr lang="de-DE" sz="2200" kern="1200" dirty="0"/>
            <a:t> and manage </a:t>
          </a:r>
          <a:r>
            <a:rPr lang="de-DE" sz="2200" kern="1200" dirty="0" err="1"/>
            <a:t>bookings</a:t>
          </a:r>
          <a:endParaRPr lang="en-NZ" sz="2200" kern="1200" dirty="0"/>
        </a:p>
        <a:p>
          <a:pPr marL="228600" lvl="1" indent="-228600" algn="l" defTabSz="977900">
            <a:lnSpc>
              <a:spcPct val="90000"/>
            </a:lnSpc>
            <a:spcBef>
              <a:spcPct val="0"/>
            </a:spcBef>
            <a:spcAft>
              <a:spcPct val="20000"/>
            </a:spcAft>
            <a:buChar char="•"/>
          </a:pPr>
          <a:r>
            <a:rPr lang="de-DE" sz="2200" kern="1200" dirty="0"/>
            <a:t>Manage </a:t>
          </a:r>
          <a:r>
            <a:rPr lang="de-DE" sz="2200" kern="1200" dirty="0" err="1"/>
            <a:t>rates</a:t>
          </a:r>
          <a:r>
            <a:rPr lang="de-DE" sz="2200" kern="1200" dirty="0"/>
            <a:t>, </a:t>
          </a:r>
          <a:r>
            <a:rPr lang="de-DE" sz="2200" kern="1200" dirty="0" err="1"/>
            <a:t>services</a:t>
          </a:r>
          <a:r>
            <a:rPr lang="de-DE" sz="2200" kern="1200" dirty="0"/>
            <a:t> and </a:t>
          </a:r>
          <a:r>
            <a:rPr lang="de-DE" sz="2200" kern="1200" dirty="0" err="1"/>
            <a:t>booking</a:t>
          </a:r>
          <a:r>
            <a:rPr lang="de-DE" sz="2200" kern="1200" dirty="0"/>
            <a:t> </a:t>
          </a:r>
          <a:r>
            <a:rPr lang="de-DE" sz="2200" kern="1200" dirty="0" err="1"/>
            <a:t>rules</a:t>
          </a:r>
          <a:endParaRPr lang="en-NZ" sz="2200" kern="1200" dirty="0"/>
        </a:p>
      </dsp:txBody>
      <dsp:txXfrm>
        <a:off x="0" y="1827847"/>
        <a:ext cx="8407632" cy="753480"/>
      </dsp:txXfrm>
    </dsp:sp>
    <dsp:sp modelId="{927E97AA-D77B-4561-B7CB-76B0F5C4BE52}">
      <dsp:nvSpPr>
        <dsp:cNvPr id="0" name=""/>
        <dsp:cNvSpPr/>
      </dsp:nvSpPr>
      <dsp:spPr>
        <a:xfrm>
          <a:off x="0" y="2581327"/>
          <a:ext cx="8407632" cy="6715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de-DE" sz="2800" kern="1200" dirty="0"/>
            <a:t>User Management</a:t>
          </a:r>
          <a:endParaRPr lang="en-NZ" sz="2800" kern="1200" dirty="0"/>
        </a:p>
      </dsp:txBody>
      <dsp:txXfrm>
        <a:off x="32784" y="2614111"/>
        <a:ext cx="8342064" cy="606012"/>
      </dsp:txXfrm>
    </dsp:sp>
    <dsp:sp modelId="{35325E91-B1D6-47F0-A8DC-A35FC2CB7240}">
      <dsp:nvSpPr>
        <dsp:cNvPr id="0" name=""/>
        <dsp:cNvSpPr/>
      </dsp:nvSpPr>
      <dsp:spPr>
        <a:xfrm>
          <a:off x="0" y="3252907"/>
          <a:ext cx="8407632" cy="753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942"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de-DE" sz="2200" kern="1200" dirty="0"/>
            <a:t>Create, </a:t>
          </a:r>
          <a:r>
            <a:rPr lang="de-DE" sz="2200" kern="1200" dirty="0" err="1"/>
            <a:t>modify</a:t>
          </a:r>
          <a:r>
            <a:rPr lang="de-DE" sz="2200" kern="1200" dirty="0"/>
            <a:t> and </a:t>
          </a:r>
          <a:r>
            <a:rPr lang="de-DE" sz="2200" kern="1200" dirty="0" err="1"/>
            <a:t>delete</a:t>
          </a:r>
          <a:r>
            <a:rPr lang="de-DE" sz="2200" kern="1200" dirty="0"/>
            <a:t> </a:t>
          </a:r>
          <a:r>
            <a:rPr lang="de-DE" sz="2200" kern="1200" dirty="0" err="1"/>
            <a:t>accounts</a:t>
          </a:r>
          <a:endParaRPr lang="en-NZ" sz="2200" kern="1200" dirty="0"/>
        </a:p>
        <a:p>
          <a:pPr marL="228600" lvl="1" indent="-228600" algn="l" defTabSz="977900">
            <a:lnSpc>
              <a:spcPct val="90000"/>
            </a:lnSpc>
            <a:spcBef>
              <a:spcPct val="0"/>
            </a:spcBef>
            <a:spcAft>
              <a:spcPct val="20000"/>
            </a:spcAft>
            <a:buChar char="•"/>
          </a:pPr>
          <a:r>
            <a:rPr lang="de-DE" sz="2200" kern="1200" dirty="0"/>
            <a:t>Manage </a:t>
          </a:r>
          <a:r>
            <a:rPr lang="de-DE" sz="2200" kern="1200" dirty="0" err="1"/>
            <a:t>permissions</a:t>
          </a:r>
          <a:r>
            <a:rPr lang="de-DE" sz="2200" kern="1200" dirty="0"/>
            <a:t> </a:t>
          </a:r>
          <a:r>
            <a:rPr lang="de-DE" sz="2200" kern="1200" dirty="0" err="1"/>
            <a:t>of</a:t>
          </a:r>
          <a:r>
            <a:rPr lang="de-DE" sz="2200" kern="1200" dirty="0"/>
            <a:t> </a:t>
          </a:r>
          <a:r>
            <a:rPr lang="de-DE" sz="2200" kern="1200" dirty="0" err="1"/>
            <a:t>users</a:t>
          </a:r>
          <a:endParaRPr lang="en-NZ" sz="2200" kern="1200" dirty="0"/>
        </a:p>
      </dsp:txBody>
      <dsp:txXfrm>
        <a:off x="0" y="3252907"/>
        <a:ext cx="8407632" cy="7534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570B0B-9FAA-4E62-95FD-B959D0AE040E}">
      <dsp:nvSpPr>
        <dsp:cNvPr id="0" name=""/>
        <dsp:cNvSpPr/>
      </dsp:nvSpPr>
      <dsp:spPr>
        <a:xfrm>
          <a:off x="5269" y="2696869"/>
          <a:ext cx="1633611" cy="98016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de-DE" sz="2600" kern="1200" dirty="0"/>
            <a:t>Upgrade</a:t>
          </a:r>
          <a:endParaRPr lang="en-NZ" sz="2600" kern="1200" dirty="0"/>
        </a:p>
      </dsp:txBody>
      <dsp:txXfrm>
        <a:off x="33977" y="2725577"/>
        <a:ext cx="1576195" cy="922750"/>
      </dsp:txXfrm>
    </dsp:sp>
    <dsp:sp modelId="{C378726C-74EC-4309-8250-FE6B24DE6B5A}">
      <dsp:nvSpPr>
        <dsp:cNvPr id="0" name=""/>
        <dsp:cNvSpPr/>
      </dsp:nvSpPr>
      <dsp:spPr>
        <a:xfrm>
          <a:off x="1802242" y="2984385"/>
          <a:ext cx="346325" cy="40513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NZ" sz="1700" kern="1200"/>
        </a:p>
      </dsp:txBody>
      <dsp:txXfrm>
        <a:off x="1802242" y="3065412"/>
        <a:ext cx="242428" cy="243081"/>
      </dsp:txXfrm>
    </dsp:sp>
    <dsp:sp modelId="{9BCAF374-8F8D-482C-A74D-F46B83938949}">
      <dsp:nvSpPr>
        <dsp:cNvPr id="0" name=""/>
        <dsp:cNvSpPr/>
      </dsp:nvSpPr>
      <dsp:spPr>
        <a:xfrm>
          <a:off x="2292325" y="2696869"/>
          <a:ext cx="1633611" cy="98016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de-DE" sz="2600" kern="1200" dirty="0"/>
            <a:t>Domain Name</a:t>
          </a:r>
          <a:endParaRPr lang="en-NZ" sz="2600" kern="1200" dirty="0"/>
        </a:p>
      </dsp:txBody>
      <dsp:txXfrm>
        <a:off x="2321033" y="2725577"/>
        <a:ext cx="1576195" cy="922750"/>
      </dsp:txXfrm>
    </dsp:sp>
    <dsp:sp modelId="{17B005AE-FD17-4FD8-94E0-7BACB7F6FBC5}">
      <dsp:nvSpPr>
        <dsp:cNvPr id="0" name=""/>
        <dsp:cNvSpPr/>
      </dsp:nvSpPr>
      <dsp:spPr>
        <a:xfrm>
          <a:off x="4092454" y="2984385"/>
          <a:ext cx="353016" cy="40513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NZ" sz="1700" kern="1200"/>
        </a:p>
      </dsp:txBody>
      <dsp:txXfrm>
        <a:off x="4092454" y="3065412"/>
        <a:ext cx="247111" cy="243081"/>
      </dsp:txXfrm>
    </dsp:sp>
    <dsp:sp modelId="{6C6E08CE-6070-466B-84C1-78B4C2DB0AFA}">
      <dsp:nvSpPr>
        <dsp:cNvPr id="0" name=""/>
        <dsp:cNvSpPr/>
      </dsp:nvSpPr>
      <dsp:spPr>
        <a:xfrm>
          <a:off x="4592006" y="2696869"/>
          <a:ext cx="1633611" cy="98016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de-DE" sz="2600" kern="1200" dirty="0"/>
            <a:t>Hosting Provider</a:t>
          </a:r>
          <a:endParaRPr lang="en-NZ" sz="2600" kern="1200" dirty="0"/>
        </a:p>
      </dsp:txBody>
      <dsp:txXfrm>
        <a:off x="4620714" y="2725577"/>
        <a:ext cx="1576195" cy="922750"/>
      </dsp:txXfrm>
    </dsp:sp>
    <dsp:sp modelId="{38C5E33C-F962-48A8-A089-95D4907A7AD3}">
      <dsp:nvSpPr>
        <dsp:cNvPr id="0" name=""/>
        <dsp:cNvSpPr/>
      </dsp:nvSpPr>
      <dsp:spPr>
        <a:xfrm>
          <a:off x="6385823" y="2984385"/>
          <a:ext cx="339634" cy="40513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NZ" sz="1700" kern="1200"/>
        </a:p>
      </dsp:txBody>
      <dsp:txXfrm>
        <a:off x="6385823" y="3065412"/>
        <a:ext cx="237744" cy="243081"/>
      </dsp:txXfrm>
    </dsp:sp>
    <dsp:sp modelId="{CD05AD53-89C4-4E9B-AACD-FC76213CD4A6}">
      <dsp:nvSpPr>
        <dsp:cNvPr id="0" name=""/>
        <dsp:cNvSpPr/>
      </dsp:nvSpPr>
      <dsp:spPr>
        <a:xfrm>
          <a:off x="6866438" y="2696869"/>
          <a:ext cx="1633611" cy="98016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de-DE" sz="2600" kern="1200" dirty="0"/>
            <a:t>Publish</a:t>
          </a:r>
          <a:endParaRPr lang="en-NZ" sz="2600" kern="1200" dirty="0"/>
        </a:p>
      </dsp:txBody>
      <dsp:txXfrm>
        <a:off x="6895146" y="2725577"/>
        <a:ext cx="1576195" cy="922750"/>
      </dsp:txXfrm>
    </dsp:sp>
    <dsp:sp modelId="{7F591B9D-B904-46FF-A62D-66C3213FD36C}">
      <dsp:nvSpPr>
        <dsp:cNvPr id="0" name=""/>
        <dsp:cNvSpPr/>
      </dsp:nvSpPr>
      <dsp:spPr>
        <a:xfrm>
          <a:off x="8663411" y="2984385"/>
          <a:ext cx="346325" cy="40513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NZ" sz="1700" kern="1200"/>
        </a:p>
      </dsp:txBody>
      <dsp:txXfrm>
        <a:off x="8663411" y="3065412"/>
        <a:ext cx="242428" cy="243081"/>
      </dsp:txXfrm>
    </dsp:sp>
    <dsp:sp modelId="{C9E351CC-A3AD-47C7-8C1D-2D47CFEF8E6F}">
      <dsp:nvSpPr>
        <dsp:cNvPr id="0" name=""/>
        <dsp:cNvSpPr/>
      </dsp:nvSpPr>
      <dsp:spPr>
        <a:xfrm>
          <a:off x="9153494" y="2696869"/>
          <a:ext cx="1633611" cy="98016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de-DE" sz="2600" kern="1200" dirty="0" err="1"/>
            <a:t>Maintain</a:t>
          </a:r>
          <a:endParaRPr lang="en-NZ" sz="2600" kern="1200" dirty="0"/>
        </a:p>
      </dsp:txBody>
      <dsp:txXfrm>
        <a:off x="9182202" y="2725577"/>
        <a:ext cx="1576195" cy="92275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g>
</file>

<file path=ppt/media/image4.jpeg>
</file>

<file path=ppt/media/image5.png>
</file>

<file path=ppt/media/image6.pn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5FC195-26FA-42A9-9BB7-E3BFADA07FC1}" type="datetimeFigureOut">
              <a:rPr lang="en-NZ" smtClean="0"/>
              <a:t>6/11/2023</a:t>
            </a:fld>
            <a:endParaRPr lang="en-NZ"/>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635C16-8756-4972-8A5D-B581E7435227}" type="slidenum">
              <a:rPr lang="en-NZ" smtClean="0"/>
              <a:t>‹#›</a:t>
            </a:fld>
            <a:endParaRPr lang="en-NZ"/>
          </a:p>
        </p:txBody>
      </p:sp>
    </p:spTree>
    <p:extLst>
      <p:ext uri="{BB962C8B-B14F-4D97-AF65-F5344CB8AC3E}">
        <p14:creationId xmlns:p14="http://schemas.microsoft.com/office/powerpoint/2010/main" val="789788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0C4F9-5EE7-47B7-B965-368EB53A4352}"/>
              </a:ext>
            </a:extLst>
          </p:cNvPr>
          <p:cNvSpPr>
            <a:spLocks noGrp="1"/>
          </p:cNvSpPr>
          <p:nvPr>
            <p:ph type="ctrTitle"/>
          </p:nvPr>
        </p:nvSpPr>
        <p:spPr>
          <a:xfrm>
            <a:off x="647703" y="1181111"/>
            <a:ext cx="6864724" cy="3581399"/>
          </a:xfrm>
        </p:spPr>
        <p:txBody>
          <a:bodyPr anchor="b">
            <a:normAutofit/>
          </a:bodyPr>
          <a:lstStyle>
            <a:lvl1pPr algn="l">
              <a:defRPr sz="3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7A4A1F1-374F-4FC8-89F7-83065EA4F5DD}"/>
              </a:ext>
            </a:extLst>
          </p:cNvPr>
          <p:cNvSpPr>
            <a:spLocks noGrp="1"/>
          </p:cNvSpPr>
          <p:nvPr>
            <p:ph type="subTitle" idx="1"/>
          </p:nvPr>
        </p:nvSpPr>
        <p:spPr>
          <a:xfrm>
            <a:off x="647703" y="5075227"/>
            <a:ext cx="6864724" cy="868374"/>
          </a:xfrm>
        </p:spPr>
        <p:txBody>
          <a:bodyPr>
            <a:normAutofit/>
          </a:bodyPr>
          <a:lstStyle>
            <a:lvl1pPr marL="0" indent="0" algn="l">
              <a:lnSpc>
                <a:spcPct val="110000"/>
              </a:lnSpc>
              <a:buNone/>
              <a:defRPr sz="1801"/>
            </a:lvl1pPr>
            <a:lvl2pPr marL="457166" indent="0" algn="ctr">
              <a:buNone/>
              <a:defRPr sz="2000"/>
            </a:lvl2pPr>
            <a:lvl3pPr marL="914332" indent="0" algn="ctr">
              <a:buNone/>
              <a:defRPr sz="1801"/>
            </a:lvl3pPr>
            <a:lvl4pPr marL="1371496" indent="0" algn="ctr">
              <a:buNone/>
              <a:defRPr sz="1600"/>
            </a:lvl4pPr>
            <a:lvl5pPr marL="1828664" indent="0" algn="ctr">
              <a:buNone/>
              <a:defRPr sz="1600"/>
            </a:lvl5pPr>
            <a:lvl6pPr marL="2285830" indent="0" algn="ctr">
              <a:buNone/>
              <a:defRPr sz="1600"/>
            </a:lvl6pPr>
            <a:lvl7pPr marL="2742994" indent="0" algn="ctr">
              <a:buNone/>
              <a:defRPr sz="1600"/>
            </a:lvl7pPr>
            <a:lvl8pPr marL="3200160" indent="0" algn="ctr">
              <a:buNone/>
              <a:defRPr sz="1600"/>
            </a:lvl8pPr>
            <a:lvl9pPr marL="3657326"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FB5CB5F-AE9B-4C02-B16F-C462CAFC1963}"/>
              </a:ext>
            </a:extLst>
          </p:cNvPr>
          <p:cNvSpPr>
            <a:spLocks noGrp="1"/>
          </p:cNvSpPr>
          <p:nvPr>
            <p:ph type="dt" sz="half" idx="10"/>
          </p:nvPr>
        </p:nvSpPr>
        <p:spPr/>
        <p:txBody>
          <a:bodyPr/>
          <a:lstStyle/>
          <a:p>
            <a:fld id="{D1D0681B-4DB5-4F5B-9427-99D84BD1909D}" type="datetime1">
              <a:rPr lang="en-US" smtClean="0"/>
              <a:t>11/6/2023</a:t>
            </a:fld>
            <a:endParaRPr lang="en-US" dirty="0"/>
          </a:p>
        </p:txBody>
      </p:sp>
      <p:sp>
        <p:nvSpPr>
          <p:cNvPr id="5" name="Footer Placeholder 4">
            <a:extLst>
              <a:ext uri="{FF2B5EF4-FFF2-40B4-BE49-F238E27FC236}">
                <a16:creationId xmlns:a16="http://schemas.microsoft.com/office/drawing/2014/main" id="{4114B1CC-830B-4695-B174-D9E9100A86F7}"/>
              </a:ext>
            </a:extLst>
          </p:cNvPr>
          <p:cNvSpPr>
            <a:spLocks noGrp="1"/>
          </p:cNvSpPr>
          <p:nvPr>
            <p:ph type="ftr" sz="quarter" idx="11"/>
          </p:nvPr>
        </p:nvSpPr>
        <p:spPr/>
        <p:txBody>
          <a:bodyPr/>
          <a:lstStyle/>
          <a:p>
            <a:r>
              <a:rPr lang="en-US" dirty="0"/>
              <a:t>HHW Presentation</a:t>
            </a:r>
          </a:p>
        </p:txBody>
      </p:sp>
      <p:sp>
        <p:nvSpPr>
          <p:cNvPr id="6" name="Slide Number Placeholder 5">
            <a:extLst>
              <a:ext uri="{FF2B5EF4-FFF2-40B4-BE49-F238E27FC236}">
                <a16:creationId xmlns:a16="http://schemas.microsoft.com/office/drawing/2014/main" id="{03DCD43F-E516-4123-A6D8-DB72C3CC50B2}"/>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37109250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8C0AF-44D0-4830-AF13-49B8522BE62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61B4D8C-6045-47B3-9A0C-F2215A904C5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19A9F1-F398-416A-A8C0-0A36D838DD15}"/>
              </a:ext>
            </a:extLst>
          </p:cNvPr>
          <p:cNvSpPr>
            <a:spLocks noGrp="1"/>
          </p:cNvSpPr>
          <p:nvPr>
            <p:ph type="dt" sz="half" idx="10"/>
          </p:nvPr>
        </p:nvSpPr>
        <p:spPr/>
        <p:txBody>
          <a:bodyPr/>
          <a:lstStyle/>
          <a:p>
            <a:fld id="{C0DFC7AA-CA5F-4F58-8F1A-D4E007B4ACE5}" type="datetime1">
              <a:rPr lang="en-US" smtClean="0"/>
              <a:t>11/6/2023</a:t>
            </a:fld>
            <a:endParaRPr lang="en-US"/>
          </a:p>
        </p:txBody>
      </p:sp>
      <p:sp>
        <p:nvSpPr>
          <p:cNvPr id="5" name="Footer Placeholder 4">
            <a:extLst>
              <a:ext uri="{FF2B5EF4-FFF2-40B4-BE49-F238E27FC236}">
                <a16:creationId xmlns:a16="http://schemas.microsoft.com/office/drawing/2014/main" id="{6E37F801-C9FB-4A34-8386-BA9FBACCBC3C}"/>
              </a:ext>
            </a:extLst>
          </p:cNvPr>
          <p:cNvSpPr>
            <a:spLocks noGrp="1"/>
          </p:cNvSpPr>
          <p:nvPr>
            <p:ph type="ftr" sz="quarter" idx="11"/>
          </p:nvPr>
        </p:nvSpPr>
        <p:spPr/>
        <p:txBody>
          <a:bodyPr/>
          <a:lstStyle/>
          <a:p>
            <a:r>
              <a:rPr lang="en-US" dirty="0"/>
              <a:t>HHW Presentation</a:t>
            </a:r>
          </a:p>
        </p:txBody>
      </p:sp>
      <p:sp>
        <p:nvSpPr>
          <p:cNvPr id="6" name="Slide Number Placeholder 5">
            <a:extLst>
              <a:ext uri="{FF2B5EF4-FFF2-40B4-BE49-F238E27FC236}">
                <a16:creationId xmlns:a16="http://schemas.microsoft.com/office/drawing/2014/main" id="{B8E05176-F6E9-4997-8355-74F2A4560A65}"/>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9330280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BEBC807-13E1-4F3F-83FA-FD9BD24F3B1F}"/>
              </a:ext>
            </a:extLst>
          </p:cNvPr>
          <p:cNvSpPr>
            <a:spLocks noGrp="1"/>
          </p:cNvSpPr>
          <p:nvPr>
            <p:ph type="title" orient="vert"/>
          </p:nvPr>
        </p:nvSpPr>
        <p:spPr>
          <a:xfrm>
            <a:off x="8986520" y="647711"/>
            <a:ext cx="2291080" cy="52959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9B7E2EAA-155E-482E-A2B8-547653B253EE}"/>
              </a:ext>
            </a:extLst>
          </p:cNvPr>
          <p:cNvSpPr>
            <a:spLocks noGrp="1"/>
          </p:cNvSpPr>
          <p:nvPr>
            <p:ph type="body" orient="vert" idx="1"/>
          </p:nvPr>
        </p:nvSpPr>
        <p:spPr>
          <a:xfrm>
            <a:off x="652372" y="647711"/>
            <a:ext cx="8120789" cy="52959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4A4BDC-BDD0-417D-AF7C-516EE556D7E4}"/>
              </a:ext>
            </a:extLst>
          </p:cNvPr>
          <p:cNvSpPr>
            <a:spLocks noGrp="1"/>
          </p:cNvSpPr>
          <p:nvPr>
            <p:ph type="dt" sz="half" idx="10"/>
          </p:nvPr>
        </p:nvSpPr>
        <p:spPr/>
        <p:txBody>
          <a:bodyPr/>
          <a:lstStyle/>
          <a:p>
            <a:fld id="{148AB869-8521-4A39-ADAA-0E8134C201B0}" type="datetime1">
              <a:rPr lang="en-US" smtClean="0"/>
              <a:t>11/6/2023</a:t>
            </a:fld>
            <a:endParaRPr lang="en-US"/>
          </a:p>
        </p:txBody>
      </p:sp>
      <p:sp>
        <p:nvSpPr>
          <p:cNvPr id="5" name="Footer Placeholder 4">
            <a:extLst>
              <a:ext uri="{FF2B5EF4-FFF2-40B4-BE49-F238E27FC236}">
                <a16:creationId xmlns:a16="http://schemas.microsoft.com/office/drawing/2014/main" id="{0EF663EC-23F9-4202-80F3-F8E550884F61}"/>
              </a:ext>
            </a:extLst>
          </p:cNvPr>
          <p:cNvSpPr>
            <a:spLocks noGrp="1"/>
          </p:cNvSpPr>
          <p:nvPr>
            <p:ph type="ftr" sz="quarter" idx="11"/>
          </p:nvPr>
        </p:nvSpPr>
        <p:spPr/>
        <p:txBody>
          <a:bodyPr/>
          <a:lstStyle/>
          <a:p>
            <a:r>
              <a:rPr lang="en-US" dirty="0"/>
              <a:t>HHW Presentation</a:t>
            </a:r>
          </a:p>
        </p:txBody>
      </p:sp>
      <p:sp>
        <p:nvSpPr>
          <p:cNvPr id="6" name="Slide Number Placeholder 5">
            <a:extLst>
              <a:ext uri="{FF2B5EF4-FFF2-40B4-BE49-F238E27FC236}">
                <a16:creationId xmlns:a16="http://schemas.microsoft.com/office/drawing/2014/main" id="{DAC8402D-7367-485B-AEA6-5AB2B8209D19}"/>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2606560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FF197-4D72-4945-8068-57D52018E6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8C81FA8-039D-4BAF-8AAB-7B6616AFEEC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27357F-46A1-493A-A5E4-1D7FAE5B9960}"/>
              </a:ext>
            </a:extLst>
          </p:cNvPr>
          <p:cNvSpPr>
            <a:spLocks noGrp="1"/>
          </p:cNvSpPr>
          <p:nvPr>
            <p:ph type="dt" sz="half" idx="10"/>
          </p:nvPr>
        </p:nvSpPr>
        <p:spPr/>
        <p:txBody>
          <a:bodyPr/>
          <a:lstStyle/>
          <a:p>
            <a:fld id="{49F7D47C-83C5-4387-89DE-94E961AA99EA}" type="datetime1">
              <a:rPr lang="en-US" smtClean="0"/>
              <a:t>11/6/2023</a:t>
            </a:fld>
            <a:endParaRPr lang="en-US"/>
          </a:p>
        </p:txBody>
      </p:sp>
      <p:sp>
        <p:nvSpPr>
          <p:cNvPr id="5" name="Footer Placeholder 4">
            <a:extLst>
              <a:ext uri="{FF2B5EF4-FFF2-40B4-BE49-F238E27FC236}">
                <a16:creationId xmlns:a16="http://schemas.microsoft.com/office/drawing/2014/main" id="{C57277BC-26F9-4B14-A2DC-C7575C5A6393}"/>
              </a:ext>
            </a:extLst>
          </p:cNvPr>
          <p:cNvSpPr>
            <a:spLocks noGrp="1"/>
          </p:cNvSpPr>
          <p:nvPr>
            <p:ph type="ftr" sz="quarter" idx="11"/>
          </p:nvPr>
        </p:nvSpPr>
        <p:spPr/>
        <p:txBody>
          <a:bodyPr/>
          <a:lstStyle/>
          <a:p>
            <a:r>
              <a:rPr lang="en-US" dirty="0"/>
              <a:t>HHW Presentation</a:t>
            </a:r>
          </a:p>
        </p:txBody>
      </p:sp>
      <p:sp>
        <p:nvSpPr>
          <p:cNvPr id="6" name="Slide Number Placeholder 5">
            <a:extLst>
              <a:ext uri="{FF2B5EF4-FFF2-40B4-BE49-F238E27FC236}">
                <a16:creationId xmlns:a16="http://schemas.microsoft.com/office/drawing/2014/main" id="{107BC3FF-EE25-45FB-A7A8-AAA522F70748}"/>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9167561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96BE-9AF9-4E97-9204-5B672D797384}"/>
              </a:ext>
            </a:extLst>
          </p:cNvPr>
          <p:cNvSpPr>
            <a:spLocks noGrp="1"/>
          </p:cNvSpPr>
          <p:nvPr>
            <p:ph type="title"/>
          </p:nvPr>
        </p:nvSpPr>
        <p:spPr>
          <a:xfrm>
            <a:off x="1981200" y="2362200"/>
            <a:ext cx="7696200" cy="2400300"/>
          </a:xfrm>
        </p:spPr>
        <p:txBody>
          <a:bodyPr anchor="b">
            <a:normAutofit/>
          </a:bodyPr>
          <a:lstStyle>
            <a:lvl1pPr>
              <a:defRPr sz="5401"/>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5EDF98A-E8AE-4443-9A8C-CB35DEB2CE60}"/>
              </a:ext>
            </a:extLst>
          </p:cNvPr>
          <p:cNvSpPr>
            <a:spLocks noGrp="1"/>
          </p:cNvSpPr>
          <p:nvPr>
            <p:ph type="body" idx="1"/>
          </p:nvPr>
        </p:nvSpPr>
        <p:spPr>
          <a:xfrm>
            <a:off x="1981200" y="5067300"/>
            <a:ext cx="7696200" cy="876300"/>
          </a:xfrm>
        </p:spPr>
        <p:txBody>
          <a:bodyPr>
            <a:normAutofit/>
          </a:bodyPr>
          <a:lstStyle>
            <a:lvl1pPr marL="0" indent="0">
              <a:buNone/>
              <a:defRPr sz="2000">
                <a:solidFill>
                  <a:schemeClr val="tx1"/>
                </a:solidFill>
              </a:defRPr>
            </a:lvl1pPr>
            <a:lvl2pPr marL="457166" indent="0">
              <a:buNone/>
              <a:defRPr sz="2000">
                <a:solidFill>
                  <a:schemeClr val="tx1">
                    <a:tint val="75000"/>
                  </a:schemeClr>
                </a:solidFill>
              </a:defRPr>
            </a:lvl2pPr>
            <a:lvl3pPr marL="914332" indent="0">
              <a:buNone/>
              <a:defRPr sz="1801">
                <a:solidFill>
                  <a:schemeClr val="tx1">
                    <a:tint val="75000"/>
                  </a:schemeClr>
                </a:solidFill>
              </a:defRPr>
            </a:lvl3pPr>
            <a:lvl4pPr marL="1371496" indent="0">
              <a:buNone/>
              <a:defRPr sz="1600">
                <a:solidFill>
                  <a:schemeClr val="tx1">
                    <a:tint val="75000"/>
                  </a:schemeClr>
                </a:solidFill>
              </a:defRPr>
            </a:lvl4pPr>
            <a:lvl5pPr marL="1828664" indent="0">
              <a:buNone/>
              <a:defRPr sz="1600">
                <a:solidFill>
                  <a:schemeClr val="tx1">
                    <a:tint val="75000"/>
                  </a:schemeClr>
                </a:solidFill>
              </a:defRPr>
            </a:lvl5pPr>
            <a:lvl6pPr marL="2285830" indent="0">
              <a:buNone/>
              <a:defRPr sz="1600">
                <a:solidFill>
                  <a:schemeClr val="tx1">
                    <a:tint val="75000"/>
                  </a:schemeClr>
                </a:solidFill>
              </a:defRPr>
            </a:lvl6pPr>
            <a:lvl7pPr marL="2742994" indent="0">
              <a:buNone/>
              <a:defRPr sz="1600">
                <a:solidFill>
                  <a:schemeClr val="tx1">
                    <a:tint val="75000"/>
                  </a:schemeClr>
                </a:solidFill>
              </a:defRPr>
            </a:lvl7pPr>
            <a:lvl8pPr marL="3200160" indent="0">
              <a:buNone/>
              <a:defRPr sz="1600">
                <a:solidFill>
                  <a:schemeClr val="tx1">
                    <a:tint val="75000"/>
                  </a:schemeClr>
                </a:solidFill>
              </a:defRPr>
            </a:lvl8pPr>
            <a:lvl9pPr marL="3657326"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B7114B-35CB-40C5-BCC8-C5039524FFC1}"/>
              </a:ext>
            </a:extLst>
          </p:cNvPr>
          <p:cNvSpPr>
            <a:spLocks noGrp="1"/>
          </p:cNvSpPr>
          <p:nvPr>
            <p:ph type="dt" sz="half" idx="10"/>
          </p:nvPr>
        </p:nvSpPr>
        <p:spPr/>
        <p:txBody>
          <a:bodyPr/>
          <a:lstStyle/>
          <a:p>
            <a:fld id="{4BD3C262-D1E6-4691-ADB6-C50A256A26CE}" type="datetime1">
              <a:rPr lang="en-US" smtClean="0"/>
              <a:t>11/6/2023</a:t>
            </a:fld>
            <a:endParaRPr lang="en-US"/>
          </a:p>
        </p:txBody>
      </p:sp>
      <p:sp>
        <p:nvSpPr>
          <p:cNvPr id="5" name="Footer Placeholder 4">
            <a:extLst>
              <a:ext uri="{FF2B5EF4-FFF2-40B4-BE49-F238E27FC236}">
                <a16:creationId xmlns:a16="http://schemas.microsoft.com/office/drawing/2014/main" id="{7A1AA324-982E-42C4-8002-5F236877CFD5}"/>
              </a:ext>
            </a:extLst>
          </p:cNvPr>
          <p:cNvSpPr>
            <a:spLocks noGrp="1"/>
          </p:cNvSpPr>
          <p:nvPr>
            <p:ph type="ftr" sz="quarter" idx="11"/>
          </p:nvPr>
        </p:nvSpPr>
        <p:spPr/>
        <p:txBody>
          <a:bodyPr/>
          <a:lstStyle/>
          <a:p>
            <a:r>
              <a:rPr lang="en-US" dirty="0"/>
              <a:t>HHW Presentation</a:t>
            </a:r>
          </a:p>
        </p:txBody>
      </p:sp>
      <p:sp>
        <p:nvSpPr>
          <p:cNvPr id="6" name="Slide Number Placeholder 5">
            <a:extLst>
              <a:ext uri="{FF2B5EF4-FFF2-40B4-BE49-F238E27FC236}">
                <a16:creationId xmlns:a16="http://schemas.microsoft.com/office/drawing/2014/main" id="{5D401596-9353-4C1A-972E-6522F2B42049}"/>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42029047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F0BC9-7469-437A-B92B-0A2627E4B9B4}"/>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1B7D887-595C-4649-AF8E-E78307000D4A}"/>
              </a:ext>
            </a:extLst>
          </p:cNvPr>
          <p:cNvSpPr>
            <a:spLocks noGrp="1"/>
          </p:cNvSpPr>
          <p:nvPr>
            <p:ph sz="half" idx="1"/>
          </p:nvPr>
        </p:nvSpPr>
        <p:spPr>
          <a:xfrm>
            <a:off x="914403" y="1825625"/>
            <a:ext cx="49911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B39FE29C-ED37-4DD9-949F-0024342619E1}"/>
              </a:ext>
            </a:extLst>
          </p:cNvPr>
          <p:cNvSpPr>
            <a:spLocks noGrp="1"/>
          </p:cNvSpPr>
          <p:nvPr>
            <p:ph sz="half" idx="2"/>
          </p:nvPr>
        </p:nvSpPr>
        <p:spPr>
          <a:xfrm>
            <a:off x="6248400" y="1825625"/>
            <a:ext cx="5029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A6F6AA34-8CC0-4E5B-8396-0AC75633142B}"/>
              </a:ext>
            </a:extLst>
          </p:cNvPr>
          <p:cNvSpPr>
            <a:spLocks noGrp="1"/>
          </p:cNvSpPr>
          <p:nvPr>
            <p:ph type="dt" sz="half" idx="10"/>
          </p:nvPr>
        </p:nvSpPr>
        <p:spPr/>
        <p:txBody>
          <a:bodyPr/>
          <a:lstStyle/>
          <a:p>
            <a:fld id="{7D3E6EB9-9C86-404F-8A79-785AD5A1EF48}" type="datetime1">
              <a:rPr lang="en-US" smtClean="0"/>
              <a:t>11/6/2023</a:t>
            </a:fld>
            <a:endParaRPr lang="en-US"/>
          </a:p>
        </p:txBody>
      </p:sp>
      <p:sp>
        <p:nvSpPr>
          <p:cNvPr id="6" name="Footer Placeholder 5">
            <a:extLst>
              <a:ext uri="{FF2B5EF4-FFF2-40B4-BE49-F238E27FC236}">
                <a16:creationId xmlns:a16="http://schemas.microsoft.com/office/drawing/2014/main" id="{28DF7398-73FE-4D27-AFF9-91BEBFED32A5}"/>
              </a:ext>
            </a:extLst>
          </p:cNvPr>
          <p:cNvSpPr>
            <a:spLocks noGrp="1"/>
          </p:cNvSpPr>
          <p:nvPr>
            <p:ph type="ftr" sz="quarter" idx="11"/>
          </p:nvPr>
        </p:nvSpPr>
        <p:spPr/>
        <p:txBody>
          <a:bodyPr/>
          <a:lstStyle/>
          <a:p>
            <a:r>
              <a:rPr lang="en-US" dirty="0"/>
              <a:t>HHW Presentation</a:t>
            </a:r>
          </a:p>
        </p:txBody>
      </p:sp>
      <p:sp>
        <p:nvSpPr>
          <p:cNvPr id="7" name="Slide Number Placeholder 6">
            <a:extLst>
              <a:ext uri="{FF2B5EF4-FFF2-40B4-BE49-F238E27FC236}">
                <a16:creationId xmlns:a16="http://schemas.microsoft.com/office/drawing/2014/main" id="{11700880-10EE-4115-8BBB-13DDF270DBD1}"/>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31649390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F3C9B-D20D-43FA-BA18-D50F86A9127E}"/>
              </a:ext>
            </a:extLst>
          </p:cNvPr>
          <p:cNvSpPr>
            <a:spLocks noGrp="1"/>
          </p:cNvSpPr>
          <p:nvPr>
            <p:ph type="title"/>
          </p:nvPr>
        </p:nvSpPr>
        <p:spPr>
          <a:xfrm>
            <a:off x="652372" y="647711"/>
            <a:ext cx="10625229" cy="1150621"/>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D52F00A-F4EE-40FC-9325-373840422D52}"/>
              </a:ext>
            </a:extLst>
          </p:cNvPr>
          <p:cNvSpPr>
            <a:spLocks noGrp="1"/>
          </p:cNvSpPr>
          <p:nvPr>
            <p:ph type="body" idx="1"/>
          </p:nvPr>
        </p:nvSpPr>
        <p:spPr>
          <a:xfrm>
            <a:off x="655865" y="1879611"/>
            <a:ext cx="5157787" cy="675641"/>
          </a:xfrm>
        </p:spPr>
        <p:txBody>
          <a:bodyPr anchor="b">
            <a:noAutofit/>
          </a:bodyPr>
          <a:lstStyle>
            <a:lvl1pPr marL="0" indent="0">
              <a:buNone/>
              <a:defRPr sz="1801" b="1" cap="all" spc="300" baseline="0"/>
            </a:lvl1pPr>
            <a:lvl2pPr marL="457166" indent="0">
              <a:buNone/>
              <a:defRPr sz="2000" b="1"/>
            </a:lvl2pPr>
            <a:lvl3pPr marL="914332" indent="0">
              <a:buNone/>
              <a:defRPr sz="1801" b="1"/>
            </a:lvl3pPr>
            <a:lvl4pPr marL="1371496"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6"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F75DD90-A306-4A8B-A54C-8033B7F7F0E9}"/>
              </a:ext>
            </a:extLst>
          </p:cNvPr>
          <p:cNvSpPr>
            <a:spLocks noGrp="1"/>
          </p:cNvSpPr>
          <p:nvPr>
            <p:ph sz="half" idx="2"/>
          </p:nvPr>
        </p:nvSpPr>
        <p:spPr>
          <a:xfrm>
            <a:off x="655865" y="2560955"/>
            <a:ext cx="5157787" cy="36493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040E0AA-F8F8-4862-B27B-50FAF2F34DE0}"/>
              </a:ext>
            </a:extLst>
          </p:cNvPr>
          <p:cNvSpPr>
            <a:spLocks noGrp="1"/>
          </p:cNvSpPr>
          <p:nvPr>
            <p:ph type="body" sz="quarter" idx="3"/>
          </p:nvPr>
        </p:nvSpPr>
        <p:spPr>
          <a:xfrm>
            <a:off x="6094415" y="1879611"/>
            <a:ext cx="5183188" cy="675641"/>
          </a:xfrm>
        </p:spPr>
        <p:txBody>
          <a:bodyPr anchor="b">
            <a:noAutofit/>
          </a:bodyPr>
          <a:lstStyle>
            <a:lvl1pPr marL="0" indent="0">
              <a:buNone/>
              <a:defRPr sz="1801" b="1" cap="all" spc="300" baseline="0"/>
            </a:lvl1pPr>
            <a:lvl2pPr marL="457166" indent="0">
              <a:buNone/>
              <a:defRPr sz="2000" b="1"/>
            </a:lvl2pPr>
            <a:lvl3pPr marL="914332" indent="0">
              <a:buNone/>
              <a:defRPr sz="1801" b="1"/>
            </a:lvl3pPr>
            <a:lvl4pPr marL="1371496"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6"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9FEBDD6-EDA1-4CE7-9DDC-9D977E12DDAB}"/>
              </a:ext>
            </a:extLst>
          </p:cNvPr>
          <p:cNvSpPr>
            <a:spLocks noGrp="1"/>
          </p:cNvSpPr>
          <p:nvPr>
            <p:ph sz="quarter" idx="4"/>
          </p:nvPr>
        </p:nvSpPr>
        <p:spPr>
          <a:xfrm>
            <a:off x="6094415" y="2560955"/>
            <a:ext cx="5183188" cy="36493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E0044487-D350-4434-A5C7-A96942FFC95E}"/>
              </a:ext>
            </a:extLst>
          </p:cNvPr>
          <p:cNvSpPr>
            <a:spLocks noGrp="1"/>
          </p:cNvSpPr>
          <p:nvPr>
            <p:ph type="dt" sz="half" idx="10"/>
          </p:nvPr>
        </p:nvSpPr>
        <p:spPr/>
        <p:txBody>
          <a:bodyPr/>
          <a:lstStyle/>
          <a:p>
            <a:fld id="{092E0CD6-A628-4C75-9625-E2E8665F7308}" type="datetime1">
              <a:rPr lang="en-US" smtClean="0"/>
              <a:t>11/6/2023</a:t>
            </a:fld>
            <a:endParaRPr lang="en-US"/>
          </a:p>
        </p:txBody>
      </p:sp>
      <p:sp>
        <p:nvSpPr>
          <p:cNvPr id="8" name="Footer Placeholder 7">
            <a:extLst>
              <a:ext uri="{FF2B5EF4-FFF2-40B4-BE49-F238E27FC236}">
                <a16:creationId xmlns:a16="http://schemas.microsoft.com/office/drawing/2014/main" id="{3389DC43-E591-42BF-82EE-E4887E4BC53A}"/>
              </a:ext>
            </a:extLst>
          </p:cNvPr>
          <p:cNvSpPr>
            <a:spLocks noGrp="1"/>
          </p:cNvSpPr>
          <p:nvPr>
            <p:ph type="ftr" sz="quarter" idx="11"/>
          </p:nvPr>
        </p:nvSpPr>
        <p:spPr/>
        <p:txBody>
          <a:bodyPr/>
          <a:lstStyle/>
          <a:p>
            <a:r>
              <a:rPr lang="en-US" dirty="0"/>
              <a:t>HHW Presentation</a:t>
            </a:r>
          </a:p>
        </p:txBody>
      </p:sp>
      <p:sp>
        <p:nvSpPr>
          <p:cNvPr id="9" name="Slide Number Placeholder 8">
            <a:extLst>
              <a:ext uri="{FF2B5EF4-FFF2-40B4-BE49-F238E27FC236}">
                <a16:creationId xmlns:a16="http://schemas.microsoft.com/office/drawing/2014/main" id="{568CD421-2D00-41DD-A393-4739E389D95E}"/>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5932387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39A8B-0FAF-431C-9657-9003FA03731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1BBA2A1-331D-40F8-867B-CE15011360A1}"/>
              </a:ext>
            </a:extLst>
          </p:cNvPr>
          <p:cNvSpPr>
            <a:spLocks noGrp="1"/>
          </p:cNvSpPr>
          <p:nvPr>
            <p:ph type="dt" sz="half" idx="10"/>
          </p:nvPr>
        </p:nvSpPr>
        <p:spPr/>
        <p:txBody>
          <a:bodyPr/>
          <a:lstStyle/>
          <a:p>
            <a:fld id="{6559A292-2243-470D-8CDF-1F4656AA7E36}" type="datetime1">
              <a:rPr lang="en-US" smtClean="0"/>
              <a:t>11/6/2023</a:t>
            </a:fld>
            <a:endParaRPr lang="en-US"/>
          </a:p>
        </p:txBody>
      </p:sp>
      <p:sp>
        <p:nvSpPr>
          <p:cNvPr id="4" name="Footer Placeholder 3">
            <a:extLst>
              <a:ext uri="{FF2B5EF4-FFF2-40B4-BE49-F238E27FC236}">
                <a16:creationId xmlns:a16="http://schemas.microsoft.com/office/drawing/2014/main" id="{850995C1-5121-47B6-AC6D-F60C0FF6635F}"/>
              </a:ext>
            </a:extLst>
          </p:cNvPr>
          <p:cNvSpPr>
            <a:spLocks noGrp="1"/>
          </p:cNvSpPr>
          <p:nvPr>
            <p:ph type="ftr" sz="quarter" idx="11"/>
          </p:nvPr>
        </p:nvSpPr>
        <p:spPr/>
        <p:txBody>
          <a:bodyPr/>
          <a:lstStyle/>
          <a:p>
            <a:r>
              <a:rPr lang="en-US" dirty="0"/>
              <a:t>HHW Presentation</a:t>
            </a:r>
          </a:p>
        </p:txBody>
      </p:sp>
      <p:sp>
        <p:nvSpPr>
          <p:cNvPr id="5" name="Slide Number Placeholder 4">
            <a:extLst>
              <a:ext uri="{FF2B5EF4-FFF2-40B4-BE49-F238E27FC236}">
                <a16:creationId xmlns:a16="http://schemas.microsoft.com/office/drawing/2014/main" id="{DEDBE022-9B54-431C-80D5-5D8F2AFCB920}"/>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34878974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015B6E5-6347-41F6-85FC-3BF3652D1BC3}"/>
              </a:ext>
            </a:extLst>
          </p:cNvPr>
          <p:cNvSpPr>
            <a:spLocks noGrp="1"/>
          </p:cNvSpPr>
          <p:nvPr>
            <p:ph type="dt" sz="half" idx="10"/>
          </p:nvPr>
        </p:nvSpPr>
        <p:spPr/>
        <p:txBody>
          <a:bodyPr/>
          <a:lstStyle/>
          <a:p>
            <a:fld id="{D4F1E110-BB4A-40C0-9A18-380969AC0B9F}" type="datetime1">
              <a:rPr lang="en-US" smtClean="0"/>
              <a:t>11/6/2023</a:t>
            </a:fld>
            <a:endParaRPr lang="en-US"/>
          </a:p>
        </p:txBody>
      </p:sp>
      <p:sp>
        <p:nvSpPr>
          <p:cNvPr id="3" name="Footer Placeholder 2">
            <a:extLst>
              <a:ext uri="{FF2B5EF4-FFF2-40B4-BE49-F238E27FC236}">
                <a16:creationId xmlns:a16="http://schemas.microsoft.com/office/drawing/2014/main" id="{1C6A93F6-45F8-4453-B5DC-B2F3D5D0B50A}"/>
              </a:ext>
            </a:extLst>
          </p:cNvPr>
          <p:cNvSpPr>
            <a:spLocks noGrp="1"/>
          </p:cNvSpPr>
          <p:nvPr>
            <p:ph type="ftr" sz="quarter" idx="11"/>
          </p:nvPr>
        </p:nvSpPr>
        <p:spPr/>
        <p:txBody>
          <a:bodyPr/>
          <a:lstStyle/>
          <a:p>
            <a:r>
              <a:rPr lang="en-US" dirty="0"/>
              <a:t>HHW Presentation</a:t>
            </a:r>
          </a:p>
        </p:txBody>
      </p:sp>
      <p:sp>
        <p:nvSpPr>
          <p:cNvPr id="4" name="Slide Number Placeholder 3">
            <a:extLst>
              <a:ext uri="{FF2B5EF4-FFF2-40B4-BE49-F238E27FC236}">
                <a16:creationId xmlns:a16="http://schemas.microsoft.com/office/drawing/2014/main" id="{7EE364E1-213B-4AF0-80D7-8101EFD5E410}"/>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12213653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90B5D-E76D-4797-AD77-15625D675F3A}"/>
              </a:ext>
            </a:extLst>
          </p:cNvPr>
          <p:cNvSpPr>
            <a:spLocks noGrp="1"/>
          </p:cNvSpPr>
          <p:nvPr>
            <p:ph type="title"/>
          </p:nvPr>
        </p:nvSpPr>
        <p:spPr>
          <a:xfrm>
            <a:off x="652379" y="647700"/>
            <a:ext cx="4119655" cy="1714500"/>
          </a:xfrm>
        </p:spPr>
        <p:txBody>
          <a:bodyPr anchor="b">
            <a:noAutofit/>
          </a:bodyPr>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9744D8D-C9CF-43B2-905D-2368B17A539A}"/>
              </a:ext>
            </a:extLst>
          </p:cNvPr>
          <p:cNvSpPr>
            <a:spLocks noGrp="1"/>
          </p:cNvSpPr>
          <p:nvPr>
            <p:ph idx="1"/>
          </p:nvPr>
        </p:nvSpPr>
        <p:spPr>
          <a:xfrm>
            <a:off x="5540191" y="914404"/>
            <a:ext cx="5737412" cy="502919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1B4BF0C-D14C-46D7-ACDD-1885DDD883F1}"/>
              </a:ext>
            </a:extLst>
          </p:cNvPr>
          <p:cNvSpPr>
            <a:spLocks noGrp="1"/>
          </p:cNvSpPr>
          <p:nvPr>
            <p:ph type="body" sz="half" idx="2"/>
          </p:nvPr>
        </p:nvSpPr>
        <p:spPr>
          <a:xfrm>
            <a:off x="652379" y="2697491"/>
            <a:ext cx="4119655" cy="3246119"/>
          </a:xfrm>
        </p:spPr>
        <p:txBody>
          <a:bodyPr/>
          <a:lstStyle>
            <a:lvl1pPr marL="0" indent="0">
              <a:buNone/>
              <a:defRPr sz="1600"/>
            </a:lvl1pPr>
            <a:lvl2pPr marL="457166" indent="0">
              <a:buNone/>
              <a:defRPr sz="1401"/>
            </a:lvl2pPr>
            <a:lvl3pPr marL="914332" indent="0">
              <a:buNone/>
              <a:defRPr sz="1200"/>
            </a:lvl3pPr>
            <a:lvl4pPr marL="1371496" indent="0">
              <a:buNone/>
              <a:defRPr sz="1001"/>
            </a:lvl4pPr>
            <a:lvl5pPr marL="1828664" indent="0">
              <a:buNone/>
              <a:defRPr sz="1001"/>
            </a:lvl5pPr>
            <a:lvl6pPr marL="2285830" indent="0">
              <a:buNone/>
              <a:defRPr sz="1001"/>
            </a:lvl6pPr>
            <a:lvl7pPr marL="2742994" indent="0">
              <a:buNone/>
              <a:defRPr sz="1001"/>
            </a:lvl7pPr>
            <a:lvl8pPr marL="3200160" indent="0">
              <a:buNone/>
              <a:defRPr sz="1001"/>
            </a:lvl8pPr>
            <a:lvl9pPr marL="3657326" indent="0">
              <a:buNone/>
              <a:defRPr sz="1001"/>
            </a:lvl9pPr>
          </a:lstStyle>
          <a:p>
            <a:pPr lvl="0"/>
            <a:r>
              <a:rPr lang="en-US"/>
              <a:t>Click to edit Master text styles</a:t>
            </a:r>
          </a:p>
        </p:txBody>
      </p:sp>
      <p:sp>
        <p:nvSpPr>
          <p:cNvPr id="5" name="Date Placeholder 4">
            <a:extLst>
              <a:ext uri="{FF2B5EF4-FFF2-40B4-BE49-F238E27FC236}">
                <a16:creationId xmlns:a16="http://schemas.microsoft.com/office/drawing/2014/main" id="{8BFD7D8D-72E7-4ABD-BB87-80BB49003104}"/>
              </a:ext>
            </a:extLst>
          </p:cNvPr>
          <p:cNvSpPr>
            <a:spLocks noGrp="1"/>
          </p:cNvSpPr>
          <p:nvPr>
            <p:ph type="dt" sz="half" idx="10"/>
          </p:nvPr>
        </p:nvSpPr>
        <p:spPr/>
        <p:txBody>
          <a:bodyPr/>
          <a:lstStyle/>
          <a:p>
            <a:fld id="{EB1C8864-A573-4BAB-BCDB-8365432CEBCF}" type="datetime1">
              <a:rPr lang="en-US" smtClean="0"/>
              <a:t>11/6/2023</a:t>
            </a:fld>
            <a:endParaRPr lang="en-US"/>
          </a:p>
        </p:txBody>
      </p:sp>
      <p:sp>
        <p:nvSpPr>
          <p:cNvPr id="6" name="Footer Placeholder 5">
            <a:extLst>
              <a:ext uri="{FF2B5EF4-FFF2-40B4-BE49-F238E27FC236}">
                <a16:creationId xmlns:a16="http://schemas.microsoft.com/office/drawing/2014/main" id="{A9D9C1CE-C8CE-4364-A021-ADC2D6472609}"/>
              </a:ext>
            </a:extLst>
          </p:cNvPr>
          <p:cNvSpPr>
            <a:spLocks noGrp="1"/>
          </p:cNvSpPr>
          <p:nvPr>
            <p:ph type="ftr" sz="quarter" idx="11"/>
          </p:nvPr>
        </p:nvSpPr>
        <p:spPr/>
        <p:txBody>
          <a:bodyPr/>
          <a:lstStyle/>
          <a:p>
            <a:r>
              <a:rPr lang="en-US" dirty="0"/>
              <a:t>HHW Presentation</a:t>
            </a:r>
          </a:p>
        </p:txBody>
      </p:sp>
      <p:sp>
        <p:nvSpPr>
          <p:cNvPr id="7" name="Slide Number Placeholder 6">
            <a:extLst>
              <a:ext uri="{FF2B5EF4-FFF2-40B4-BE49-F238E27FC236}">
                <a16:creationId xmlns:a16="http://schemas.microsoft.com/office/drawing/2014/main" id="{6AE6FA33-09EF-495A-853E-63750CA37AC2}"/>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30942754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F023E-952E-40DF-A101-74D22789D534}"/>
              </a:ext>
            </a:extLst>
          </p:cNvPr>
          <p:cNvSpPr>
            <a:spLocks noGrp="1"/>
          </p:cNvSpPr>
          <p:nvPr>
            <p:ph type="title"/>
          </p:nvPr>
        </p:nvSpPr>
        <p:spPr>
          <a:xfrm>
            <a:off x="652379" y="647700"/>
            <a:ext cx="4119655" cy="1714500"/>
          </a:xfrm>
        </p:spPr>
        <p:txBody>
          <a:bodyPr anchor="b">
            <a:noAutofit/>
          </a:bodyPr>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841E98DD-BF5D-4CCA-8C66-F2A6CE11271C}"/>
              </a:ext>
            </a:extLst>
          </p:cNvPr>
          <p:cNvSpPr>
            <a:spLocks noGrp="1"/>
          </p:cNvSpPr>
          <p:nvPr>
            <p:ph type="pic" idx="1"/>
          </p:nvPr>
        </p:nvSpPr>
        <p:spPr>
          <a:xfrm>
            <a:off x="5486400" y="914404"/>
            <a:ext cx="5791200" cy="5029199"/>
          </a:xfrm>
        </p:spPr>
        <p:txBody>
          <a:bodyPr/>
          <a:lstStyle>
            <a:lvl1pPr marL="0" indent="0">
              <a:buNone/>
              <a:defRPr sz="3200"/>
            </a:lvl1pPr>
            <a:lvl2pPr marL="457166" indent="0">
              <a:buNone/>
              <a:defRPr sz="2800"/>
            </a:lvl2pPr>
            <a:lvl3pPr marL="914332" indent="0">
              <a:buNone/>
              <a:defRPr sz="2400"/>
            </a:lvl3pPr>
            <a:lvl4pPr marL="1371496" indent="0">
              <a:buNone/>
              <a:defRPr sz="2000"/>
            </a:lvl4pPr>
            <a:lvl5pPr marL="1828664" indent="0">
              <a:buNone/>
              <a:defRPr sz="2000"/>
            </a:lvl5pPr>
            <a:lvl6pPr marL="2285830" indent="0">
              <a:buNone/>
              <a:defRPr sz="2000"/>
            </a:lvl6pPr>
            <a:lvl7pPr marL="2742994" indent="0">
              <a:buNone/>
              <a:defRPr sz="2000"/>
            </a:lvl7pPr>
            <a:lvl8pPr marL="3200160" indent="0">
              <a:buNone/>
              <a:defRPr sz="2000"/>
            </a:lvl8pPr>
            <a:lvl9pPr marL="3657326"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0EC22A6-F2C2-4A88-BEE5-2D6CEB520EB9}"/>
              </a:ext>
            </a:extLst>
          </p:cNvPr>
          <p:cNvSpPr>
            <a:spLocks noGrp="1"/>
          </p:cNvSpPr>
          <p:nvPr>
            <p:ph type="body" sz="half" idx="2"/>
          </p:nvPr>
        </p:nvSpPr>
        <p:spPr>
          <a:xfrm>
            <a:off x="652379" y="2697480"/>
            <a:ext cx="4119655" cy="3171508"/>
          </a:xfrm>
        </p:spPr>
        <p:txBody>
          <a:bodyPr/>
          <a:lstStyle>
            <a:lvl1pPr marL="0" indent="0">
              <a:buNone/>
              <a:defRPr sz="1600"/>
            </a:lvl1pPr>
            <a:lvl2pPr marL="457166" indent="0">
              <a:buNone/>
              <a:defRPr sz="1401"/>
            </a:lvl2pPr>
            <a:lvl3pPr marL="914332" indent="0">
              <a:buNone/>
              <a:defRPr sz="1200"/>
            </a:lvl3pPr>
            <a:lvl4pPr marL="1371496" indent="0">
              <a:buNone/>
              <a:defRPr sz="1001"/>
            </a:lvl4pPr>
            <a:lvl5pPr marL="1828664" indent="0">
              <a:buNone/>
              <a:defRPr sz="1001"/>
            </a:lvl5pPr>
            <a:lvl6pPr marL="2285830" indent="0">
              <a:buNone/>
              <a:defRPr sz="1001"/>
            </a:lvl6pPr>
            <a:lvl7pPr marL="2742994" indent="0">
              <a:buNone/>
              <a:defRPr sz="1001"/>
            </a:lvl7pPr>
            <a:lvl8pPr marL="3200160" indent="0">
              <a:buNone/>
              <a:defRPr sz="1001"/>
            </a:lvl8pPr>
            <a:lvl9pPr marL="3657326" indent="0">
              <a:buNone/>
              <a:defRPr sz="1001"/>
            </a:lvl9pPr>
          </a:lstStyle>
          <a:p>
            <a:pPr lvl="0"/>
            <a:r>
              <a:rPr lang="en-US"/>
              <a:t>Click to edit Master text styles</a:t>
            </a:r>
          </a:p>
        </p:txBody>
      </p:sp>
      <p:sp>
        <p:nvSpPr>
          <p:cNvPr id="5" name="Date Placeholder 4">
            <a:extLst>
              <a:ext uri="{FF2B5EF4-FFF2-40B4-BE49-F238E27FC236}">
                <a16:creationId xmlns:a16="http://schemas.microsoft.com/office/drawing/2014/main" id="{10A1F755-C7AF-4C50-8CA8-828612A767B0}"/>
              </a:ext>
            </a:extLst>
          </p:cNvPr>
          <p:cNvSpPr>
            <a:spLocks noGrp="1"/>
          </p:cNvSpPr>
          <p:nvPr>
            <p:ph type="dt" sz="half" idx="10"/>
          </p:nvPr>
        </p:nvSpPr>
        <p:spPr/>
        <p:txBody>
          <a:bodyPr/>
          <a:lstStyle/>
          <a:p>
            <a:fld id="{0979203D-328E-494C-B633-6450B69938B9}" type="datetime1">
              <a:rPr lang="en-US" smtClean="0"/>
              <a:t>11/6/2023</a:t>
            </a:fld>
            <a:endParaRPr lang="en-US"/>
          </a:p>
        </p:txBody>
      </p:sp>
      <p:sp>
        <p:nvSpPr>
          <p:cNvPr id="6" name="Footer Placeholder 5">
            <a:extLst>
              <a:ext uri="{FF2B5EF4-FFF2-40B4-BE49-F238E27FC236}">
                <a16:creationId xmlns:a16="http://schemas.microsoft.com/office/drawing/2014/main" id="{C1EDE175-E818-477C-A3F6-7DD65C12688E}"/>
              </a:ext>
            </a:extLst>
          </p:cNvPr>
          <p:cNvSpPr>
            <a:spLocks noGrp="1"/>
          </p:cNvSpPr>
          <p:nvPr>
            <p:ph type="ftr" sz="quarter" idx="11"/>
          </p:nvPr>
        </p:nvSpPr>
        <p:spPr/>
        <p:txBody>
          <a:bodyPr/>
          <a:lstStyle/>
          <a:p>
            <a:r>
              <a:rPr lang="en-US" dirty="0"/>
              <a:t>HHW Presentation</a:t>
            </a:r>
          </a:p>
        </p:txBody>
      </p:sp>
      <p:sp>
        <p:nvSpPr>
          <p:cNvPr id="7" name="Slide Number Placeholder 6">
            <a:extLst>
              <a:ext uri="{FF2B5EF4-FFF2-40B4-BE49-F238E27FC236}">
                <a16:creationId xmlns:a16="http://schemas.microsoft.com/office/drawing/2014/main" id="{91D0B8E3-DB91-440B-818F-71E4248BB102}"/>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15389590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55EB7D6-B8CB-49E3-874F-2255BEE82473}"/>
              </a:ext>
            </a:extLst>
          </p:cNvPr>
          <p:cNvSpPr>
            <a:spLocks noGrp="1"/>
          </p:cNvSpPr>
          <p:nvPr>
            <p:ph type="title"/>
          </p:nvPr>
        </p:nvSpPr>
        <p:spPr>
          <a:xfrm>
            <a:off x="652372" y="647712"/>
            <a:ext cx="10625229" cy="114705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CFBEEAC5-A8AB-4FE8-A270-D70F7DED4A50}"/>
              </a:ext>
            </a:extLst>
          </p:cNvPr>
          <p:cNvSpPr>
            <a:spLocks noGrp="1"/>
          </p:cNvSpPr>
          <p:nvPr>
            <p:ph type="body" idx="1"/>
          </p:nvPr>
        </p:nvSpPr>
        <p:spPr>
          <a:xfrm>
            <a:off x="652379" y="2095500"/>
            <a:ext cx="10620855" cy="38481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7B6506C-52BF-4C05-AD31-7C08B80151CB}"/>
              </a:ext>
            </a:extLst>
          </p:cNvPr>
          <p:cNvSpPr>
            <a:spLocks noGrp="1"/>
          </p:cNvSpPr>
          <p:nvPr>
            <p:ph type="dt" sz="half" idx="2"/>
          </p:nvPr>
        </p:nvSpPr>
        <p:spPr>
          <a:xfrm>
            <a:off x="652371" y="6332550"/>
            <a:ext cx="3006492" cy="365125"/>
          </a:xfrm>
          <a:prstGeom prst="rect">
            <a:avLst/>
          </a:prstGeom>
        </p:spPr>
        <p:txBody>
          <a:bodyPr vert="horz" lIns="91440" tIns="45720" rIns="91440" bIns="45720" rtlCol="0" anchor="ctr"/>
          <a:lstStyle>
            <a:lvl1pPr algn="l">
              <a:defRPr sz="900" b="1" spc="100" baseline="0">
                <a:solidFill>
                  <a:schemeClr val="tx1"/>
                </a:solidFill>
              </a:defRPr>
            </a:lvl1pPr>
          </a:lstStyle>
          <a:p>
            <a:fld id="{1ECDF88D-9311-4DA2-8BB9-9373E9A45A71}" type="datetime1">
              <a:rPr lang="en-US" smtClean="0"/>
              <a:t>11/6/2023</a:t>
            </a:fld>
            <a:endParaRPr lang="en-US" dirty="0"/>
          </a:p>
        </p:txBody>
      </p:sp>
      <p:sp>
        <p:nvSpPr>
          <p:cNvPr id="5" name="Footer Placeholder 4">
            <a:extLst>
              <a:ext uri="{FF2B5EF4-FFF2-40B4-BE49-F238E27FC236}">
                <a16:creationId xmlns:a16="http://schemas.microsoft.com/office/drawing/2014/main" id="{F2534630-6C67-4A40-A499-CB025B2438CE}"/>
              </a:ext>
            </a:extLst>
          </p:cNvPr>
          <p:cNvSpPr>
            <a:spLocks noGrp="1"/>
          </p:cNvSpPr>
          <p:nvPr>
            <p:ph type="ftr" sz="quarter" idx="3"/>
          </p:nvPr>
        </p:nvSpPr>
        <p:spPr>
          <a:xfrm>
            <a:off x="8034169" y="6332550"/>
            <a:ext cx="3505459" cy="365125"/>
          </a:xfrm>
          <a:prstGeom prst="rect">
            <a:avLst/>
          </a:prstGeom>
        </p:spPr>
        <p:txBody>
          <a:bodyPr vert="horz" lIns="91440" tIns="45720" rIns="91440" bIns="45720" rtlCol="0" anchor="ctr"/>
          <a:lstStyle>
            <a:lvl1pPr algn="r">
              <a:defRPr sz="900" b="1" spc="100" baseline="0">
                <a:solidFill>
                  <a:schemeClr val="tx1"/>
                </a:solidFill>
              </a:defRPr>
            </a:lvl1pPr>
          </a:lstStyle>
          <a:p>
            <a:r>
              <a:rPr lang="en-US" dirty="0"/>
              <a:t>HHW Presentation</a:t>
            </a:r>
          </a:p>
        </p:txBody>
      </p:sp>
      <p:sp>
        <p:nvSpPr>
          <p:cNvPr id="6" name="Slide Number Placeholder 5">
            <a:extLst>
              <a:ext uri="{FF2B5EF4-FFF2-40B4-BE49-F238E27FC236}">
                <a16:creationId xmlns:a16="http://schemas.microsoft.com/office/drawing/2014/main" id="{E964E14B-0EE8-4015-809C-DD36B5459B82}"/>
              </a:ext>
            </a:extLst>
          </p:cNvPr>
          <p:cNvSpPr>
            <a:spLocks noGrp="1"/>
          </p:cNvSpPr>
          <p:nvPr>
            <p:ph type="sldNum" sz="quarter" idx="4"/>
          </p:nvPr>
        </p:nvSpPr>
        <p:spPr>
          <a:xfrm>
            <a:off x="11444747" y="6332550"/>
            <a:ext cx="539808" cy="365125"/>
          </a:xfrm>
          <a:prstGeom prst="rect">
            <a:avLst/>
          </a:prstGeom>
        </p:spPr>
        <p:txBody>
          <a:bodyPr vert="horz" lIns="91440" tIns="45720" rIns="91440" bIns="45720" rtlCol="0" anchor="ctr"/>
          <a:lstStyle>
            <a:lvl1pPr algn="r">
              <a:defRPr sz="900" b="1" spc="100" baseline="0">
                <a:solidFill>
                  <a:schemeClr val="tx1"/>
                </a:solidFill>
              </a:defRPr>
            </a:lvl1pPr>
          </a:lstStyle>
          <a:p>
            <a:fld id="{4BA915EE-10CB-4CF1-8569-6154455DA573}" type="slidenum">
              <a:rPr lang="en-US" smtClean="0"/>
              <a:t>‹#›</a:t>
            </a:fld>
            <a:endParaRPr lang="en-US"/>
          </a:p>
        </p:txBody>
      </p:sp>
    </p:spTree>
    <p:extLst>
      <p:ext uri="{BB962C8B-B14F-4D97-AF65-F5344CB8AC3E}">
        <p14:creationId xmlns:p14="http://schemas.microsoft.com/office/powerpoint/2010/main" val="43186614"/>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79" r:id="rId6"/>
    <p:sldLayoutId id="2147483675" r:id="rId7"/>
    <p:sldLayoutId id="2147483676" r:id="rId8"/>
    <p:sldLayoutId id="2147483677" r:id="rId9"/>
    <p:sldLayoutId id="2147483678" r:id="rId10"/>
    <p:sldLayoutId id="2147483680" r:id="rId11"/>
  </p:sldLayoutIdLst>
  <p:hf hdr="0"/>
  <p:txStyles>
    <p:titleStyle>
      <a:lvl1pPr algn="l" defTabSz="914332" rtl="0" eaLnBrk="1" latinLnBrk="0" hangingPunct="1">
        <a:lnSpc>
          <a:spcPct val="120000"/>
        </a:lnSpc>
        <a:spcBef>
          <a:spcPct val="0"/>
        </a:spcBef>
        <a:buNone/>
        <a:defRPr sz="3600" kern="1200" cap="all" spc="300" baseline="0">
          <a:solidFill>
            <a:srgbClr val="FFFFFF"/>
          </a:solidFill>
          <a:highlight>
            <a:srgbClr val="000000"/>
          </a:highlight>
          <a:latin typeface="+mj-lt"/>
          <a:ea typeface="+mj-ea"/>
          <a:cs typeface="+mj-cs"/>
        </a:defRPr>
      </a:lvl1pPr>
    </p:titleStyle>
    <p:bodyStyle>
      <a:lvl1pPr marL="228584" indent="-228584" algn="l" defTabSz="914332" rtl="0" eaLnBrk="1" latinLnBrk="0" hangingPunct="1">
        <a:lnSpc>
          <a:spcPct val="120000"/>
        </a:lnSpc>
        <a:spcBef>
          <a:spcPts val="1001"/>
        </a:spcBef>
        <a:buClr>
          <a:schemeClr val="tx1"/>
        </a:buClr>
        <a:buSzPct val="75000"/>
        <a:buFont typeface="Arial" panose="020B0604020202020204" pitchFamily="34" charset="0"/>
        <a:buChar char="•"/>
        <a:defRPr sz="2000" kern="1200">
          <a:solidFill>
            <a:schemeClr val="tx1"/>
          </a:solidFill>
          <a:latin typeface="+mn-lt"/>
          <a:ea typeface="+mn-ea"/>
          <a:cs typeface="+mn-cs"/>
        </a:defRPr>
      </a:lvl1pPr>
      <a:lvl2pPr marL="685750" indent="-228584" algn="l" defTabSz="914332" rtl="0" eaLnBrk="1" latinLnBrk="0" hangingPunct="1">
        <a:lnSpc>
          <a:spcPct val="120000"/>
        </a:lnSpc>
        <a:spcBef>
          <a:spcPts val="500"/>
        </a:spcBef>
        <a:buClr>
          <a:schemeClr val="tx1"/>
        </a:buClr>
        <a:buSzPct val="75000"/>
        <a:buFont typeface="Arial" panose="020B0604020202020204" pitchFamily="34" charset="0"/>
        <a:buChar char="•"/>
        <a:defRPr sz="1801" kern="1200">
          <a:solidFill>
            <a:schemeClr val="tx1"/>
          </a:solidFill>
          <a:latin typeface="+mn-lt"/>
          <a:ea typeface="+mn-ea"/>
          <a:cs typeface="+mn-cs"/>
        </a:defRPr>
      </a:lvl2pPr>
      <a:lvl3pPr marL="1142914" indent="-228584" algn="l" defTabSz="914332" rtl="0" eaLnBrk="1" latinLnBrk="0" hangingPunct="1">
        <a:lnSpc>
          <a:spcPct val="120000"/>
        </a:lnSpc>
        <a:spcBef>
          <a:spcPts val="500"/>
        </a:spcBef>
        <a:buClr>
          <a:schemeClr val="tx1"/>
        </a:buClr>
        <a:buSzPct val="75000"/>
        <a:buFont typeface="Arial" panose="020B0604020202020204" pitchFamily="34" charset="0"/>
        <a:buChar char="•"/>
        <a:defRPr sz="1600" kern="1200">
          <a:solidFill>
            <a:schemeClr val="tx1"/>
          </a:solidFill>
          <a:latin typeface="+mn-lt"/>
          <a:ea typeface="+mn-ea"/>
          <a:cs typeface="+mn-cs"/>
        </a:defRPr>
      </a:lvl3pPr>
      <a:lvl4pPr marL="1600081" indent="-228584" algn="l" defTabSz="914332" rtl="0" eaLnBrk="1" latinLnBrk="0" hangingPunct="1">
        <a:lnSpc>
          <a:spcPct val="120000"/>
        </a:lnSpc>
        <a:spcBef>
          <a:spcPts val="500"/>
        </a:spcBef>
        <a:buClr>
          <a:schemeClr val="tx1"/>
        </a:buClr>
        <a:buSzPct val="75000"/>
        <a:buFont typeface="Arial" panose="020B0604020202020204" pitchFamily="34" charset="0"/>
        <a:buChar char="•"/>
        <a:defRPr sz="1401" kern="1200">
          <a:solidFill>
            <a:schemeClr val="tx1"/>
          </a:solidFill>
          <a:latin typeface="+mn-lt"/>
          <a:ea typeface="+mn-ea"/>
          <a:cs typeface="+mn-cs"/>
        </a:defRPr>
      </a:lvl4pPr>
      <a:lvl5pPr marL="2057247" indent="-228584" algn="l" defTabSz="914332" rtl="0" eaLnBrk="1" latinLnBrk="0" hangingPunct="1">
        <a:lnSpc>
          <a:spcPct val="120000"/>
        </a:lnSpc>
        <a:spcBef>
          <a:spcPts val="500"/>
        </a:spcBef>
        <a:buClr>
          <a:schemeClr val="tx1"/>
        </a:buClr>
        <a:buSzPct val="75000"/>
        <a:buFont typeface="Arial" panose="020B0604020202020204" pitchFamily="34" charset="0"/>
        <a:buChar char="•"/>
        <a:defRPr sz="1401" kern="1200">
          <a:solidFill>
            <a:schemeClr val="tx1"/>
          </a:solidFill>
          <a:latin typeface="+mn-lt"/>
          <a:ea typeface="+mn-ea"/>
          <a:cs typeface="+mn-cs"/>
        </a:defRPr>
      </a:lvl5pPr>
      <a:lvl6pPr marL="2514413" indent="-228584" algn="l" defTabSz="91433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6pPr>
      <a:lvl7pPr marL="2971578" indent="-228584" algn="l" defTabSz="91433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7pPr>
      <a:lvl8pPr marL="3428744" indent="-228584" algn="l" defTabSz="91433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8pPr>
      <a:lvl9pPr marL="3885910" indent="-228584" algn="l" defTabSz="91433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9pPr>
    </p:bodyStyle>
    <p:otherStyle>
      <a:defPPr>
        <a:defRPr lang="en-US"/>
      </a:defPPr>
      <a:lvl1pPr marL="0" algn="l" defTabSz="914332" rtl="0" eaLnBrk="1" latinLnBrk="0" hangingPunct="1">
        <a:defRPr sz="1801" kern="1200">
          <a:solidFill>
            <a:schemeClr val="tx1"/>
          </a:solidFill>
          <a:latin typeface="+mn-lt"/>
          <a:ea typeface="+mn-ea"/>
          <a:cs typeface="+mn-cs"/>
        </a:defRPr>
      </a:lvl1pPr>
      <a:lvl2pPr marL="457166" algn="l" defTabSz="914332" rtl="0" eaLnBrk="1" latinLnBrk="0" hangingPunct="1">
        <a:defRPr sz="1801" kern="1200">
          <a:solidFill>
            <a:schemeClr val="tx1"/>
          </a:solidFill>
          <a:latin typeface="+mn-lt"/>
          <a:ea typeface="+mn-ea"/>
          <a:cs typeface="+mn-cs"/>
        </a:defRPr>
      </a:lvl2pPr>
      <a:lvl3pPr marL="914332" algn="l" defTabSz="914332" rtl="0" eaLnBrk="1" latinLnBrk="0" hangingPunct="1">
        <a:defRPr sz="1801" kern="1200">
          <a:solidFill>
            <a:schemeClr val="tx1"/>
          </a:solidFill>
          <a:latin typeface="+mn-lt"/>
          <a:ea typeface="+mn-ea"/>
          <a:cs typeface="+mn-cs"/>
        </a:defRPr>
      </a:lvl3pPr>
      <a:lvl4pPr marL="1371496" algn="l" defTabSz="914332" rtl="0" eaLnBrk="1" latinLnBrk="0" hangingPunct="1">
        <a:defRPr sz="1801" kern="1200">
          <a:solidFill>
            <a:schemeClr val="tx1"/>
          </a:solidFill>
          <a:latin typeface="+mn-lt"/>
          <a:ea typeface="+mn-ea"/>
          <a:cs typeface="+mn-cs"/>
        </a:defRPr>
      </a:lvl4pPr>
      <a:lvl5pPr marL="1828664" algn="l" defTabSz="914332" rtl="0" eaLnBrk="1" latinLnBrk="0" hangingPunct="1">
        <a:defRPr sz="1801" kern="1200">
          <a:solidFill>
            <a:schemeClr val="tx1"/>
          </a:solidFill>
          <a:latin typeface="+mn-lt"/>
          <a:ea typeface="+mn-ea"/>
          <a:cs typeface="+mn-cs"/>
        </a:defRPr>
      </a:lvl5pPr>
      <a:lvl6pPr marL="2285830" algn="l" defTabSz="914332" rtl="0" eaLnBrk="1" latinLnBrk="0" hangingPunct="1">
        <a:defRPr sz="1801" kern="1200">
          <a:solidFill>
            <a:schemeClr val="tx1"/>
          </a:solidFill>
          <a:latin typeface="+mn-lt"/>
          <a:ea typeface="+mn-ea"/>
          <a:cs typeface="+mn-cs"/>
        </a:defRPr>
      </a:lvl6pPr>
      <a:lvl7pPr marL="2742994" algn="l" defTabSz="914332" rtl="0" eaLnBrk="1" latinLnBrk="0" hangingPunct="1">
        <a:defRPr sz="1801" kern="1200">
          <a:solidFill>
            <a:schemeClr val="tx1"/>
          </a:solidFill>
          <a:latin typeface="+mn-lt"/>
          <a:ea typeface="+mn-ea"/>
          <a:cs typeface="+mn-cs"/>
        </a:defRPr>
      </a:lvl7pPr>
      <a:lvl8pPr marL="3200160" algn="l" defTabSz="914332" rtl="0" eaLnBrk="1" latinLnBrk="0" hangingPunct="1">
        <a:defRPr sz="1801" kern="1200">
          <a:solidFill>
            <a:schemeClr val="tx1"/>
          </a:solidFill>
          <a:latin typeface="+mn-lt"/>
          <a:ea typeface="+mn-ea"/>
          <a:cs typeface="+mn-cs"/>
        </a:defRPr>
      </a:lvl8pPr>
      <a:lvl9pPr marL="3657326" algn="l" defTabSz="914332" rtl="0" eaLnBrk="1" latinLnBrk="0" hangingPunct="1">
        <a:defRPr sz="180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3" Type="http://schemas.openxmlformats.org/officeDocument/2006/relationships/hyperlink" Target="https://www.pexels.com/photo/positive-male-classmates-working-together-for-studies-5553048/" TargetMode="External"/><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fabiusmaximus.com/2018/04/05/trump-proposes-protecting-our-borders/" TargetMode="External"/><Relationship Id="rId2" Type="http://schemas.openxmlformats.org/officeDocument/2006/relationships/image" Target="../media/image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664E0D-2620-3640-E553-123185E852BE}"/>
              </a:ext>
            </a:extLst>
          </p:cNvPr>
          <p:cNvPicPr>
            <a:picLocks noChangeAspect="1"/>
          </p:cNvPicPr>
          <p:nvPr/>
        </p:nvPicPr>
        <p:blipFill rotWithShape="1">
          <a:blip r:embed="rId2"/>
          <a:srcRect t="25000"/>
          <a:stretch/>
        </p:blipFill>
        <p:spPr>
          <a:xfrm>
            <a:off x="20" y="-2"/>
            <a:ext cx="12191979" cy="6858001"/>
          </a:xfrm>
          <a:prstGeom prst="rect">
            <a:avLst/>
          </a:prstGeom>
          <a:noFill/>
        </p:spPr>
      </p:pic>
      <p:sp>
        <p:nvSpPr>
          <p:cNvPr id="2" name="Title 1">
            <a:extLst>
              <a:ext uri="{FF2B5EF4-FFF2-40B4-BE49-F238E27FC236}">
                <a16:creationId xmlns:a16="http://schemas.microsoft.com/office/drawing/2014/main" id="{D1A067DB-F4EA-A317-4DE0-8D1219D78BB7}"/>
              </a:ext>
            </a:extLst>
          </p:cNvPr>
          <p:cNvSpPr>
            <a:spLocks noGrp="1"/>
          </p:cNvSpPr>
          <p:nvPr>
            <p:ph type="ctrTitle"/>
          </p:nvPr>
        </p:nvSpPr>
        <p:spPr>
          <a:xfrm>
            <a:off x="647701" y="647701"/>
            <a:ext cx="3467099" cy="3470167"/>
          </a:xfrm>
        </p:spPr>
        <p:txBody>
          <a:bodyPr anchor="t">
            <a:normAutofit/>
          </a:bodyPr>
          <a:lstStyle/>
          <a:p>
            <a:r>
              <a:rPr lang="en-US" dirty="0" err="1"/>
              <a:t>Haukainga</a:t>
            </a:r>
            <a:r>
              <a:rPr lang="en-US" dirty="0"/>
              <a:t> Home Winds</a:t>
            </a:r>
            <a:endParaRPr lang="en-NZ" dirty="0"/>
          </a:p>
        </p:txBody>
      </p:sp>
      <p:sp>
        <p:nvSpPr>
          <p:cNvPr id="16" name="Subtitle 2">
            <a:extLst>
              <a:ext uri="{FF2B5EF4-FFF2-40B4-BE49-F238E27FC236}">
                <a16:creationId xmlns:a16="http://schemas.microsoft.com/office/drawing/2014/main" id="{6008F35F-D16F-4570-858B-EF57288370AE}"/>
              </a:ext>
            </a:extLst>
          </p:cNvPr>
          <p:cNvSpPr>
            <a:spLocks noGrp="1"/>
          </p:cNvSpPr>
          <p:nvPr>
            <p:ph type="subTitle" idx="1"/>
          </p:nvPr>
        </p:nvSpPr>
        <p:spPr>
          <a:xfrm>
            <a:off x="647701" y="5836208"/>
            <a:ext cx="9524999" cy="564596"/>
          </a:xfrm>
        </p:spPr>
        <p:txBody>
          <a:bodyPr anchor="ctr">
            <a:normAutofit/>
          </a:bodyPr>
          <a:lstStyle/>
          <a:p>
            <a:r>
              <a:rPr lang="en-US" dirty="0">
                <a:effectLst>
                  <a:outerShdw blurRad="38100" dist="38100" dir="2700000" algn="tl">
                    <a:srgbClr val="000000">
                      <a:alpha val="43137"/>
                    </a:srgbClr>
                  </a:outerShdw>
                </a:effectLst>
              </a:rPr>
              <a:t>Presented by: Talgat Narbaev, Lukas </a:t>
            </a:r>
            <a:r>
              <a:rPr lang="en-US" dirty="0" err="1">
                <a:effectLst>
                  <a:outerShdw blurRad="38100" dist="38100" dir="2700000" algn="tl">
                    <a:srgbClr val="000000">
                      <a:alpha val="43137"/>
                    </a:srgbClr>
                  </a:outerShdw>
                </a:effectLst>
              </a:rPr>
              <a:t>Weitzer</a:t>
            </a:r>
            <a:r>
              <a:rPr lang="en-US" dirty="0">
                <a:effectLst>
                  <a:outerShdw blurRad="38100" dist="38100" dir="2700000" algn="tl">
                    <a:srgbClr val="000000">
                      <a:alpha val="43137"/>
                    </a:srgbClr>
                  </a:outerShdw>
                </a:effectLst>
              </a:rPr>
              <a:t>, Michael Amann</a:t>
            </a:r>
          </a:p>
        </p:txBody>
      </p:sp>
      <p:sp>
        <p:nvSpPr>
          <p:cNvPr id="18" name="Date Placeholder 5">
            <a:extLst>
              <a:ext uri="{FF2B5EF4-FFF2-40B4-BE49-F238E27FC236}">
                <a16:creationId xmlns:a16="http://schemas.microsoft.com/office/drawing/2014/main" id="{3D1D4B3D-57E1-48DC-8893-7A0F4B7B45A8}"/>
              </a:ext>
            </a:extLst>
          </p:cNvPr>
          <p:cNvSpPr>
            <a:spLocks noGrp="1"/>
          </p:cNvSpPr>
          <p:nvPr>
            <p:ph type="dt" sz="half" idx="10"/>
          </p:nvPr>
        </p:nvSpPr>
        <p:spPr>
          <a:xfrm>
            <a:off x="652382" y="6332540"/>
            <a:ext cx="3006492" cy="365125"/>
          </a:xfrm>
        </p:spPr>
        <p:txBody>
          <a:bodyPr>
            <a:normAutofit/>
          </a:bodyPr>
          <a:lstStyle/>
          <a:p>
            <a:pPr>
              <a:spcAft>
                <a:spcPts val="601"/>
              </a:spcAft>
            </a:pPr>
            <a:fld id="{88F1B466-2E62-4637-BB90-A72949DB6B0A}" type="datetime1">
              <a:rPr lang="en-US" smtClean="0">
                <a:effectLst>
                  <a:outerShdw blurRad="38100" dist="38100" dir="2700000" algn="tl">
                    <a:srgbClr val="000000">
                      <a:alpha val="43137"/>
                    </a:srgbClr>
                  </a:outerShdw>
                </a:effectLst>
              </a:rPr>
              <a:pPr>
                <a:spcAft>
                  <a:spcPts val="601"/>
                </a:spcAft>
              </a:pPr>
              <a:t>11/6/2023</a:t>
            </a:fld>
            <a:endParaRPr lang="en-US" dirty="0">
              <a:effectLst>
                <a:outerShdw blurRad="38100" dist="38100" dir="2700000" algn="tl">
                  <a:srgbClr val="000000">
                    <a:alpha val="43137"/>
                  </a:srgbClr>
                </a:outerShdw>
              </a:effectLst>
            </a:endParaRPr>
          </a:p>
        </p:txBody>
      </p:sp>
      <p:sp>
        <p:nvSpPr>
          <p:cNvPr id="20" name="Footer Placeholder 6">
            <a:extLst>
              <a:ext uri="{FF2B5EF4-FFF2-40B4-BE49-F238E27FC236}">
                <a16:creationId xmlns:a16="http://schemas.microsoft.com/office/drawing/2014/main" id="{8DDD8900-A83D-4240-8B92-6791F8BFF28F}"/>
              </a:ext>
            </a:extLst>
          </p:cNvPr>
          <p:cNvSpPr>
            <a:spLocks noGrp="1"/>
          </p:cNvSpPr>
          <p:nvPr>
            <p:ph type="ftr" sz="quarter" idx="11"/>
          </p:nvPr>
        </p:nvSpPr>
        <p:spPr>
          <a:xfrm>
            <a:off x="8034175" y="6332540"/>
            <a:ext cx="3505460" cy="365125"/>
          </a:xfrm>
        </p:spPr>
        <p:txBody>
          <a:bodyPr>
            <a:normAutofit/>
          </a:bodyPr>
          <a:lstStyle/>
          <a:p>
            <a:pPr>
              <a:spcAft>
                <a:spcPts val="601"/>
              </a:spcAft>
            </a:pPr>
            <a:r>
              <a:rPr lang="en-US">
                <a:effectLst>
                  <a:outerShdw blurRad="38100" dist="38100" dir="2700000" algn="tl">
                    <a:srgbClr val="000000">
                      <a:alpha val="43137"/>
                    </a:srgbClr>
                  </a:outerShdw>
                </a:effectLst>
              </a:rPr>
              <a:t>HHW Presentation</a:t>
            </a:r>
            <a:endParaRPr lang="en-US" dirty="0">
              <a:effectLst>
                <a:outerShdw blurRad="38100" dist="38100" dir="2700000" algn="tl">
                  <a:srgbClr val="000000">
                    <a:alpha val="43137"/>
                  </a:srgbClr>
                </a:outerShdw>
              </a:effectLst>
            </a:endParaRPr>
          </a:p>
        </p:txBody>
      </p:sp>
      <p:sp>
        <p:nvSpPr>
          <p:cNvPr id="22" name="Slide Number Placeholder 9">
            <a:extLst>
              <a:ext uri="{FF2B5EF4-FFF2-40B4-BE49-F238E27FC236}">
                <a16:creationId xmlns:a16="http://schemas.microsoft.com/office/drawing/2014/main" id="{189828D3-A563-4315-9B1D-6D0BE69B2F92}"/>
              </a:ext>
            </a:extLst>
          </p:cNvPr>
          <p:cNvSpPr>
            <a:spLocks noGrp="1"/>
          </p:cNvSpPr>
          <p:nvPr>
            <p:ph type="sldNum" sz="quarter" idx="12"/>
          </p:nvPr>
        </p:nvSpPr>
        <p:spPr>
          <a:xfrm>
            <a:off x="11444747" y="6332540"/>
            <a:ext cx="539808" cy="365125"/>
          </a:xfrm>
        </p:spPr>
        <p:txBody>
          <a:bodyPr>
            <a:normAutofit/>
          </a:bodyPr>
          <a:lstStyle/>
          <a:p>
            <a:pPr>
              <a:spcAft>
                <a:spcPts val="601"/>
              </a:spcAft>
            </a:pPr>
            <a:fld id="{45C5C030-0550-4584-9C82-E35DF7DBC581}" type="slidenum">
              <a:rPr lang="en-US" smtClean="0">
                <a:effectLst>
                  <a:outerShdw blurRad="38100" dist="38100" dir="2700000" algn="tl">
                    <a:srgbClr val="000000">
                      <a:alpha val="43137"/>
                    </a:srgbClr>
                  </a:outerShdw>
                </a:effectLst>
              </a:rPr>
              <a:pPr>
                <a:spcAft>
                  <a:spcPts val="601"/>
                </a:spcAft>
              </a:pPr>
              <a:t>1</a:t>
            </a:fld>
            <a:endParaRPr lang="en-US"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4699476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D35AF-7738-C137-123F-18733351ADCB}"/>
              </a:ext>
            </a:extLst>
          </p:cNvPr>
          <p:cNvSpPr>
            <a:spLocks noGrp="1"/>
          </p:cNvSpPr>
          <p:nvPr>
            <p:ph type="title"/>
          </p:nvPr>
        </p:nvSpPr>
        <p:spPr/>
        <p:txBody>
          <a:bodyPr/>
          <a:lstStyle/>
          <a:p>
            <a:r>
              <a:rPr lang="de-DE" dirty="0" err="1"/>
              <a:t>Whats</a:t>
            </a:r>
            <a:r>
              <a:rPr lang="de-DE" dirty="0"/>
              <a:t> </a:t>
            </a:r>
            <a:r>
              <a:rPr lang="de-DE" dirty="0" err="1"/>
              <a:t>next</a:t>
            </a:r>
            <a:r>
              <a:rPr lang="de-DE" dirty="0"/>
              <a:t>?</a:t>
            </a:r>
            <a:endParaRPr lang="en-NZ" dirty="0"/>
          </a:p>
        </p:txBody>
      </p:sp>
      <p:sp>
        <p:nvSpPr>
          <p:cNvPr id="4" name="Date Placeholder 3">
            <a:extLst>
              <a:ext uri="{FF2B5EF4-FFF2-40B4-BE49-F238E27FC236}">
                <a16:creationId xmlns:a16="http://schemas.microsoft.com/office/drawing/2014/main" id="{CD3DB6BD-0A22-D006-0DC6-1DCB854AAA3C}"/>
              </a:ext>
            </a:extLst>
          </p:cNvPr>
          <p:cNvSpPr>
            <a:spLocks noGrp="1"/>
          </p:cNvSpPr>
          <p:nvPr>
            <p:ph type="dt" sz="half" idx="10"/>
          </p:nvPr>
        </p:nvSpPr>
        <p:spPr/>
        <p:txBody>
          <a:bodyPr/>
          <a:lstStyle/>
          <a:p>
            <a:fld id="{49F7D47C-83C5-4387-89DE-94E961AA99EA}" type="datetime1">
              <a:rPr lang="en-US" smtClean="0"/>
              <a:t>11/6/2023</a:t>
            </a:fld>
            <a:endParaRPr lang="en-US"/>
          </a:p>
        </p:txBody>
      </p:sp>
      <p:sp>
        <p:nvSpPr>
          <p:cNvPr id="5" name="Footer Placeholder 4">
            <a:extLst>
              <a:ext uri="{FF2B5EF4-FFF2-40B4-BE49-F238E27FC236}">
                <a16:creationId xmlns:a16="http://schemas.microsoft.com/office/drawing/2014/main" id="{54C9E42A-97CD-27CC-6E14-2F9C5964A097}"/>
              </a:ext>
            </a:extLst>
          </p:cNvPr>
          <p:cNvSpPr>
            <a:spLocks noGrp="1"/>
          </p:cNvSpPr>
          <p:nvPr>
            <p:ph type="ftr" sz="quarter" idx="11"/>
          </p:nvPr>
        </p:nvSpPr>
        <p:spPr/>
        <p:txBody>
          <a:bodyPr/>
          <a:lstStyle/>
          <a:p>
            <a:r>
              <a:rPr lang="en-US"/>
              <a:t>HHW Presentation</a:t>
            </a:r>
            <a:endParaRPr lang="en-US" dirty="0"/>
          </a:p>
        </p:txBody>
      </p:sp>
      <p:sp>
        <p:nvSpPr>
          <p:cNvPr id="6" name="Slide Number Placeholder 5">
            <a:extLst>
              <a:ext uri="{FF2B5EF4-FFF2-40B4-BE49-F238E27FC236}">
                <a16:creationId xmlns:a16="http://schemas.microsoft.com/office/drawing/2014/main" id="{485BC419-6ACD-CD1E-0AF0-81D2F41C2250}"/>
              </a:ext>
            </a:extLst>
          </p:cNvPr>
          <p:cNvSpPr>
            <a:spLocks noGrp="1"/>
          </p:cNvSpPr>
          <p:nvPr>
            <p:ph type="sldNum" sz="quarter" idx="12"/>
          </p:nvPr>
        </p:nvSpPr>
        <p:spPr/>
        <p:txBody>
          <a:bodyPr/>
          <a:lstStyle/>
          <a:p>
            <a:fld id="{4BA915EE-10CB-4CF1-8569-6154455DA573}" type="slidenum">
              <a:rPr lang="en-US" smtClean="0"/>
              <a:t>10</a:t>
            </a:fld>
            <a:endParaRPr lang="en-US"/>
          </a:p>
        </p:txBody>
      </p:sp>
      <p:graphicFrame>
        <p:nvGraphicFramePr>
          <p:cNvPr id="7" name="Diagram 6">
            <a:extLst>
              <a:ext uri="{FF2B5EF4-FFF2-40B4-BE49-F238E27FC236}">
                <a16:creationId xmlns:a16="http://schemas.microsoft.com/office/drawing/2014/main" id="{16749466-4F60-F548-0AB2-DA705ECDAB2B}"/>
              </a:ext>
            </a:extLst>
          </p:cNvPr>
          <p:cNvGraphicFramePr/>
          <p:nvPr>
            <p:extLst>
              <p:ext uri="{D42A27DB-BD31-4B8C-83A1-F6EECF244321}">
                <p14:modId xmlns:p14="http://schemas.microsoft.com/office/powerpoint/2010/main" val="1797022484"/>
              </p:ext>
            </p:extLst>
          </p:nvPr>
        </p:nvGraphicFramePr>
        <p:xfrm>
          <a:off x="652371" y="394447"/>
          <a:ext cx="10792376" cy="63739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163394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person, clothing, computer, person&#10;&#10;Description automatically generated">
            <a:extLst>
              <a:ext uri="{FF2B5EF4-FFF2-40B4-BE49-F238E27FC236}">
                <a16:creationId xmlns:a16="http://schemas.microsoft.com/office/drawing/2014/main" id="{DD461AB9-F76E-AD4D-9F08-B93F0630554D}"/>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1712" r="16716" b="-1"/>
          <a:stretch/>
        </p:blipFill>
        <p:spPr>
          <a:xfrm>
            <a:off x="20" y="19"/>
            <a:ext cx="7353280" cy="6857991"/>
          </a:xfrm>
          <a:prstGeom prst="rect">
            <a:avLst/>
          </a:prstGeom>
          <a:noFill/>
        </p:spPr>
      </p:pic>
      <p:sp>
        <p:nvSpPr>
          <p:cNvPr id="2" name="Title 1">
            <a:extLst>
              <a:ext uri="{FF2B5EF4-FFF2-40B4-BE49-F238E27FC236}">
                <a16:creationId xmlns:a16="http://schemas.microsoft.com/office/drawing/2014/main" id="{60A96543-4607-B3CF-A7F1-DE7E55E8496E}"/>
              </a:ext>
            </a:extLst>
          </p:cNvPr>
          <p:cNvSpPr>
            <a:spLocks noGrp="1"/>
          </p:cNvSpPr>
          <p:nvPr>
            <p:ph type="title"/>
          </p:nvPr>
        </p:nvSpPr>
        <p:spPr>
          <a:xfrm>
            <a:off x="647711" y="2362211"/>
            <a:ext cx="4413532" cy="3848100"/>
          </a:xfrm>
        </p:spPr>
        <p:txBody>
          <a:bodyPr anchor="b">
            <a:normAutofit/>
          </a:bodyPr>
          <a:lstStyle/>
          <a:p>
            <a:r>
              <a:rPr lang="en-US"/>
              <a:t>In Summary…</a:t>
            </a:r>
            <a:endParaRPr lang="en-NZ" dirty="0"/>
          </a:p>
        </p:txBody>
      </p:sp>
      <p:sp>
        <p:nvSpPr>
          <p:cNvPr id="3" name="Content Placeholder 2">
            <a:extLst>
              <a:ext uri="{FF2B5EF4-FFF2-40B4-BE49-F238E27FC236}">
                <a16:creationId xmlns:a16="http://schemas.microsoft.com/office/drawing/2014/main" id="{92819346-A7A4-87E3-1815-E5D88F229792}"/>
              </a:ext>
            </a:extLst>
          </p:cNvPr>
          <p:cNvSpPr>
            <a:spLocks noGrp="1"/>
          </p:cNvSpPr>
          <p:nvPr>
            <p:ph idx="1"/>
          </p:nvPr>
        </p:nvSpPr>
        <p:spPr>
          <a:xfrm>
            <a:off x="8115311" y="914401"/>
            <a:ext cx="3162300" cy="5029200"/>
          </a:xfrm>
        </p:spPr>
        <p:txBody>
          <a:bodyPr vert="horz" lIns="91440" tIns="45720" rIns="91440" bIns="45720" rtlCol="0" anchor="t">
            <a:normAutofit/>
          </a:bodyPr>
          <a:lstStyle/>
          <a:p>
            <a:pPr marL="0" indent="0">
              <a:lnSpc>
                <a:spcPct val="110000"/>
              </a:lnSpc>
              <a:buNone/>
            </a:pPr>
            <a:r>
              <a:rPr lang="en-US" sz="1700" dirty="0"/>
              <a:t>We believe we created a web application that matches the requirements and expectations of our client.</a:t>
            </a:r>
          </a:p>
          <a:p>
            <a:pPr marL="0" indent="0">
              <a:lnSpc>
                <a:spcPct val="110000"/>
              </a:lnSpc>
              <a:buNone/>
            </a:pPr>
            <a:r>
              <a:rPr lang="en-US" sz="1700" dirty="0"/>
              <a:t>The website is easy to use, </a:t>
            </a:r>
            <a:r>
              <a:rPr lang="en-US" sz="1700"/>
              <a:t>intuitive and reliable.</a:t>
            </a:r>
          </a:p>
          <a:p>
            <a:pPr marL="0" indent="0">
              <a:lnSpc>
                <a:spcPct val="110000"/>
              </a:lnSpc>
              <a:buNone/>
            </a:pPr>
            <a:r>
              <a:rPr lang="en-US" sz="1700" dirty="0"/>
              <a:t>Using WordPress and business grade Plugins</a:t>
            </a:r>
          </a:p>
        </p:txBody>
      </p:sp>
      <p:sp>
        <p:nvSpPr>
          <p:cNvPr id="17" name="Date Placeholder 5">
            <a:extLst>
              <a:ext uri="{FF2B5EF4-FFF2-40B4-BE49-F238E27FC236}">
                <a16:creationId xmlns:a16="http://schemas.microsoft.com/office/drawing/2014/main" id="{15DE728A-5E91-4DAE-AC8D-B0CC4C86B288}"/>
              </a:ext>
            </a:extLst>
          </p:cNvPr>
          <p:cNvSpPr>
            <a:spLocks noGrp="1"/>
          </p:cNvSpPr>
          <p:nvPr>
            <p:ph type="dt" sz="half" idx="10"/>
          </p:nvPr>
        </p:nvSpPr>
        <p:spPr>
          <a:xfrm>
            <a:off x="652382" y="6332540"/>
            <a:ext cx="3006492" cy="365125"/>
          </a:xfrm>
        </p:spPr>
        <p:txBody>
          <a:bodyPr>
            <a:normAutofit/>
          </a:bodyPr>
          <a:lstStyle/>
          <a:p>
            <a:pPr>
              <a:spcAft>
                <a:spcPts val="601"/>
              </a:spcAft>
            </a:pPr>
            <a:fld id="{CEEEA4EA-BC47-45E8-87E4-A27813EB1165}" type="datetime1">
              <a:rPr lang="en-US" smtClean="0">
                <a:solidFill>
                  <a:srgbClr val="FFFFFF"/>
                </a:solidFill>
                <a:effectLst>
                  <a:outerShdw blurRad="38100" dist="38100" dir="2700000" algn="tl">
                    <a:srgbClr val="000000">
                      <a:alpha val="43137"/>
                    </a:srgbClr>
                  </a:outerShdw>
                </a:effectLst>
              </a:rPr>
              <a:pPr>
                <a:spcAft>
                  <a:spcPts val="601"/>
                </a:spcAft>
              </a:pPr>
              <a:t>11/6/2023</a:t>
            </a:fld>
            <a:endParaRPr lang="en-US">
              <a:solidFill>
                <a:srgbClr val="FFFFFF"/>
              </a:solidFill>
              <a:effectLst>
                <a:outerShdw blurRad="38100" dist="38100" dir="2700000" algn="tl">
                  <a:srgbClr val="000000">
                    <a:alpha val="43137"/>
                  </a:srgbClr>
                </a:outerShdw>
              </a:effectLst>
            </a:endParaRPr>
          </a:p>
        </p:txBody>
      </p:sp>
      <p:sp>
        <p:nvSpPr>
          <p:cNvPr id="18" name="Footer Placeholder 6">
            <a:extLst>
              <a:ext uri="{FF2B5EF4-FFF2-40B4-BE49-F238E27FC236}">
                <a16:creationId xmlns:a16="http://schemas.microsoft.com/office/drawing/2014/main" id="{D98BDDCD-F2A2-4455-8C33-A462EC026B51}"/>
              </a:ext>
            </a:extLst>
          </p:cNvPr>
          <p:cNvSpPr>
            <a:spLocks noGrp="1"/>
          </p:cNvSpPr>
          <p:nvPr>
            <p:ph type="ftr" sz="quarter" idx="11"/>
          </p:nvPr>
        </p:nvSpPr>
        <p:spPr>
          <a:xfrm>
            <a:off x="8034175" y="6332540"/>
            <a:ext cx="3505460" cy="365125"/>
          </a:xfrm>
        </p:spPr>
        <p:txBody>
          <a:bodyPr>
            <a:normAutofit/>
          </a:bodyPr>
          <a:lstStyle/>
          <a:p>
            <a:pPr>
              <a:spcAft>
                <a:spcPts val="601"/>
              </a:spcAft>
            </a:pPr>
            <a:r>
              <a:rPr lang="en-US" dirty="0">
                <a:effectLst>
                  <a:outerShdw blurRad="38100" dist="38100" dir="2700000" algn="tl">
                    <a:srgbClr val="000000">
                      <a:alpha val="43137"/>
                    </a:srgbClr>
                  </a:outerShdw>
                </a:effectLst>
              </a:rPr>
              <a:t>HHW Presentation</a:t>
            </a:r>
          </a:p>
        </p:txBody>
      </p:sp>
      <p:sp>
        <p:nvSpPr>
          <p:cNvPr id="19" name="Slide Number Placeholder 8">
            <a:extLst>
              <a:ext uri="{FF2B5EF4-FFF2-40B4-BE49-F238E27FC236}">
                <a16:creationId xmlns:a16="http://schemas.microsoft.com/office/drawing/2014/main" id="{376BC8A2-B757-46F4-A413-3CFAF765CA2E}"/>
              </a:ext>
            </a:extLst>
          </p:cNvPr>
          <p:cNvSpPr>
            <a:spLocks noGrp="1"/>
          </p:cNvSpPr>
          <p:nvPr>
            <p:ph type="sldNum" sz="quarter" idx="12"/>
          </p:nvPr>
        </p:nvSpPr>
        <p:spPr>
          <a:xfrm>
            <a:off x="11444747" y="6332540"/>
            <a:ext cx="539808" cy="365125"/>
          </a:xfrm>
        </p:spPr>
        <p:txBody>
          <a:bodyPr>
            <a:normAutofit/>
          </a:bodyPr>
          <a:lstStyle/>
          <a:p>
            <a:pPr>
              <a:spcAft>
                <a:spcPts val="601"/>
              </a:spcAft>
            </a:pPr>
            <a:fld id="{45C5C030-0550-4584-9C82-E35DF7DBC581}" type="slidenum">
              <a:rPr lang="en-US" smtClean="0"/>
              <a:pPr>
                <a:spcAft>
                  <a:spcPts val="601"/>
                </a:spcAft>
              </a:pPr>
              <a:t>11</a:t>
            </a:fld>
            <a:endParaRPr lang="en-US"/>
          </a:p>
        </p:txBody>
      </p:sp>
    </p:spTree>
    <p:extLst>
      <p:ext uri="{BB962C8B-B14F-4D97-AF65-F5344CB8AC3E}">
        <p14:creationId xmlns:p14="http://schemas.microsoft.com/office/powerpoint/2010/main" val="35330166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eople shaking hands">
            <a:extLst>
              <a:ext uri="{FF2B5EF4-FFF2-40B4-BE49-F238E27FC236}">
                <a16:creationId xmlns:a16="http://schemas.microsoft.com/office/drawing/2014/main" id="{EDE6CE73-8201-10B1-E1F2-7DBA7D396A33}"/>
              </a:ext>
            </a:extLst>
          </p:cNvPr>
          <p:cNvPicPr>
            <a:picLocks noChangeAspect="1"/>
          </p:cNvPicPr>
          <p:nvPr/>
        </p:nvPicPr>
        <p:blipFill rotWithShape="1">
          <a:blip r:embed="rId2">
            <a:extLst>
              <a:ext uri="{28A0092B-C50C-407E-A947-70E740481C1C}">
                <a14:useLocalDpi xmlns:a14="http://schemas.microsoft.com/office/drawing/2010/main" val="0"/>
              </a:ext>
            </a:extLst>
          </a:blip>
          <a:srcRect t="13926" b="1805"/>
          <a:stretch/>
        </p:blipFill>
        <p:spPr>
          <a:xfrm>
            <a:off x="31" y="7"/>
            <a:ext cx="12191980" cy="6858004"/>
          </a:xfrm>
          <a:prstGeom prst="rect">
            <a:avLst/>
          </a:prstGeom>
          <a:noFill/>
        </p:spPr>
      </p:pic>
      <p:sp>
        <p:nvSpPr>
          <p:cNvPr id="2" name="Title 1">
            <a:extLst>
              <a:ext uri="{FF2B5EF4-FFF2-40B4-BE49-F238E27FC236}">
                <a16:creationId xmlns:a16="http://schemas.microsoft.com/office/drawing/2014/main" id="{A95B907D-EBA3-8C95-B85C-46D3ACC33D87}"/>
              </a:ext>
            </a:extLst>
          </p:cNvPr>
          <p:cNvSpPr>
            <a:spLocks noGrp="1"/>
          </p:cNvSpPr>
          <p:nvPr>
            <p:ph type="ctrTitle"/>
          </p:nvPr>
        </p:nvSpPr>
        <p:spPr>
          <a:xfrm>
            <a:off x="1981200" y="2362211"/>
            <a:ext cx="6438645" cy="2400300"/>
          </a:xfrm>
        </p:spPr>
        <p:txBody>
          <a:bodyPr>
            <a:normAutofit/>
          </a:bodyPr>
          <a:lstStyle/>
          <a:p>
            <a:r>
              <a:rPr lang="en-US" sz="4800" dirty="0"/>
              <a:t>Thank You</a:t>
            </a:r>
            <a:endParaRPr lang="en-NZ" sz="4800" dirty="0"/>
          </a:p>
        </p:txBody>
      </p:sp>
      <p:sp>
        <p:nvSpPr>
          <p:cNvPr id="13" name="Date Placeholder 5">
            <a:extLst>
              <a:ext uri="{FF2B5EF4-FFF2-40B4-BE49-F238E27FC236}">
                <a16:creationId xmlns:a16="http://schemas.microsoft.com/office/drawing/2014/main" id="{3D1D4B3D-57E1-48DC-8893-7A0F4B7B45A8}"/>
              </a:ext>
            </a:extLst>
          </p:cNvPr>
          <p:cNvSpPr>
            <a:spLocks noGrp="1"/>
          </p:cNvSpPr>
          <p:nvPr>
            <p:ph type="dt" sz="half" idx="10"/>
          </p:nvPr>
        </p:nvSpPr>
        <p:spPr>
          <a:xfrm>
            <a:off x="652382" y="6332540"/>
            <a:ext cx="3006492" cy="365125"/>
          </a:xfrm>
        </p:spPr>
        <p:txBody>
          <a:bodyPr/>
          <a:lstStyle/>
          <a:p>
            <a:pPr>
              <a:spcAft>
                <a:spcPts val="601"/>
              </a:spcAft>
            </a:pPr>
            <a:fld id="{6D7F0288-814F-4F4F-A267-6AC700532474}" type="datetime1">
              <a:rPr lang="en-US" smtClean="0">
                <a:solidFill>
                  <a:srgbClr val="FFFFFF"/>
                </a:solidFill>
                <a:effectLst>
                  <a:outerShdw blurRad="38100" dist="38100" dir="2700000" algn="tl">
                    <a:srgbClr val="000000">
                      <a:alpha val="43137"/>
                    </a:srgbClr>
                  </a:outerShdw>
                </a:effectLst>
              </a:rPr>
              <a:pPr>
                <a:spcAft>
                  <a:spcPts val="601"/>
                </a:spcAft>
              </a:pPr>
              <a:t>11/6/2023</a:t>
            </a:fld>
            <a:endParaRPr lang="en-US">
              <a:solidFill>
                <a:srgbClr val="FFFFFF"/>
              </a:solidFill>
              <a:effectLst>
                <a:outerShdw blurRad="38100" dist="38100" dir="2700000" algn="tl">
                  <a:srgbClr val="000000">
                    <a:alpha val="43137"/>
                  </a:srgbClr>
                </a:outerShdw>
              </a:effectLst>
            </a:endParaRPr>
          </a:p>
        </p:txBody>
      </p:sp>
      <p:sp>
        <p:nvSpPr>
          <p:cNvPr id="15" name="Footer Placeholder 6">
            <a:extLst>
              <a:ext uri="{FF2B5EF4-FFF2-40B4-BE49-F238E27FC236}">
                <a16:creationId xmlns:a16="http://schemas.microsoft.com/office/drawing/2014/main" id="{8DDD8900-A83D-4240-8B92-6791F8BFF28F}"/>
              </a:ext>
            </a:extLst>
          </p:cNvPr>
          <p:cNvSpPr>
            <a:spLocks noGrp="1"/>
          </p:cNvSpPr>
          <p:nvPr>
            <p:ph type="ftr" sz="quarter" idx="11"/>
          </p:nvPr>
        </p:nvSpPr>
        <p:spPr>
          <a:xfrm>
            <a:off x="8034175" y="6332540"/>
            <a:ext cx="3505460" cy="365125"/>
          </a:xfrm>
        </p:spPr>
        <p:txBody>
          <a:bodyPr/>
          <a:lstStyle/>
          <a:p>
            <a:pPr>
              <a:spcAft>
                <a:spcPts val="601"/>
              </a:spcAft>
            </a:pPr>
            <a:r>
              <a:rPr lang="en-US" dirty="0">
                <a:solidFill>
                  <a:schemeClr val="bg1"/>
                </a:solidFill>
                <a:effectLst>
                  <a:outerShdw blurRad="38100" dist="38100" dir="2700000" algn="tl">
                    <a:srgbClr val="000000">
                      <a:alpha val="43137"/>
                    </a:srgbClr>
                  </a:outerShdw>
                </a:effectLst>
              </a:rPr>
              <a:t>HHW Presentation</a:t>
            </a:r>
          </a:p>
        </p:txBody>
      </p:sp>
      <p:sp>
        <p:nvSpPr>
          <p:cNvPr id="17" name="Slide Number Placeholder 9">
            <a:extLst>
              <a:ext uri="{FF2B5EF4-FFF2-40B4-BE49-F238E27FC236}">
                <a16:creationId xmlns:a16="http://schemas.microsoft.com/office/drawing/2014/main" id="{189828D3-A563-4315-9B1D-6D0BE69B2F92}"/>
              </a:ext>
            </a:extLst>
          </p:cNvPr>
          <p:cNvSpPr>
            <a:spLocks noGrp="1"/>
          </p:cNvSpPr>
          <p:nvPr>
            <p:ph type="sldNum" sz="quarter" idx="12"/>
          </p:nvPr>
        </p:nvSpPr>
        <p:spPr>
          <a:xfrm>
            <a:off x="11444747" y="6332540"/>
            <a:ext cx="539808" cy="365125"/>
          </a:xfrm>
        </p:spPr>
        <p:txBody>
          <a:bodyPr/>
          <a:lstStyle/>
          <a:p>
            <a:pPr>
              <a:spcAft>
                <a:spcPts val="601"/>
              </a:spcAft>
            </a:pPr>
            <a:fld id="{45C5C030-0550-4584-9C82-E35DF7DBC581}" type="slidenum">
              <a:rPr lang="en-US" smtClean="0">
                <a:solidFill>
                  <a:srgbClr val="FFFFFF"/>
                </a:solidFill>
                <a:effectLst>
                  <a:outerShdw blurRad="38100" dist="38100" dir="2700000" algn="tl">
                    <a:srgbClr val="000000">
                      <a:alpha val="43137"/>
                    </a:srgbClr>
                  </a:outerShdw>
                </a:effectLst>
              </a:rPr>
              <a:pPr>
                <a:spcAft>
                  <a:spcPts val="601"/>
                </a:spcAft>
              </a:pPr>
              <a:t>12</a:t>
            </a:fld>
            <a:endParaRPr lang="en-US">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9637869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A488365-0C53-6DB7-382F-274C1A0DBCDA}"/>
              </a:ext>
              <a:ext uri="{C183D7F6-B498-43B3-948B-1728B52AA6E4}">
                <adec:decorative xmlns:adec="http://schemas.microsoft.com/office/drawing/2017/decorative" val="1"/>
              </a:ext>
            </a:extLst>
          </p:cNvPr>
          <p:cNvPicPr>
            <a:picLocks/>
          </p:cNvPicPr>
          <p:nvPr/>
        </p:nvPicPr>
        <p:blipFill rotWithShape="1">
          <a:blip r:embed="rId2">
            <a:extLst>
              <a:ext uri="{28A0092B-C50C-407E-A947-70E740481C1C}">
                <a14:useLocalDpi xmlns:a14="http://schemas.microsoft.com/office/drawing/2010/main" val="0"/>
              </a:ext>
            </a:extLst>
          </a:blip>
          <a:srcRect l="32953" r="12097" b="1"/>
          <a:stretch/>
        </p:blipFill>
        <p:spPr>
          <a:xfrm>
            <a:off x="20" y="10"/>
            <a:ext cx="7353280" cy="6857990"/>
          </a:xfrm>
          <a:prstGeom prst="rect">
            <a:avLst/>
          </a:prstGeom>
          <a:noFill/>
        </p:spPr>
      </p:pic>
      <p:sp>
        <p:nvSpPr>
          <p:cNvPr id="2" name="Title 1">
            <a:extLst>
              <a:ext uri="{FF2B5EF4-FFF2-40B4-BE49-F238E27FC236}">
                <a16:creationId xmlns:a16="http://schemas.microsoft.com/office/drawing/2014/main" id="{37B61ADD-534A-3A9D-7580-63E93CF34205}"/>
              </a:ext>
            </a:extLst>
          </p:cNvPr>
          <p:cNvSpPr>
            <a:spLocks noGrp="1"/>
          </p:cNvSpPr>
          <p:nvPr>
            <p:ph type="title"/>
          </p:nvPr>
        </p:nvSpPr>
        <p:spPr>
          <a:xfrm>
            <a:off x="647701" y="2362201"/>
            <a:ext cx="4413532" cy="3848100"/>
          </a:xfrm>
        </p:spPr>
        <p:txBody>
          <a:bodyPr anchor="b">
            <a:normAutofit/>
          </a:bodyPr>
          <a:lstStyle/>
          <a:p>
            <a:r>
              <a:rPr lang="en-US" dirty="0"/>
              <a:t>Overview of Business</a:t>
            </a:r>
            <a:endParaRPr lang="en-NZ" dirty="0"/>
          </a:p>
        </p:txBody>
      </p:sp>
      <p:sp>
        <p:nvSpPr>
          <p:cNvPr id="3" name="Content Placeholder 2">
            <a:extLst>
              <a:ext uri="{FF2B5EF4-FFF2-40B4-BE49-F238E27FC236}">
                <a16:creationId xmlns:a16="http://schemas.microsoft.com/office/drawing/2014/main" id="{8179AD02-7D4E-7600-0FD8-B4CE81DAC3B0}"/>
              </a:ext>
            </a:extLst>
          </p:cNvPr>
          <p:cNvSpPr>
            <a:spLocks noGrp="1"/>
          </p:cNvSpPr>
          <p:nvPr>
            <p:ph idx="1"/>
          </p:nvPr>
        </p:nvSpPr>
        <p:spPr>
          <a:xfrm>
            <a:off x="8115301" y="914400"/>
            <a:ext cx="3162300" cy="5029200"/>
          </a:xfrm>
        </p:spPr>
        <p:txBody>
          <a:bodyPr>
            <a:normAutofit/>
          </a:bodyPr>
          <a:lstStyle/>
          <a:p>
            <a:r>
              <a:rPr lang="en-US" sz="1800"/>
              <a:t>Haukainga Home Winds is property booking web-based system for New Zealand market in Maori culture themed design to provide user-friendly and comfortable space for our local property owners across urban and rural part of country to advertise their properties on targeted client base.</a:t>
            </a:r>
          </a:p>
        </p:txBody>
      </p:sp>
      <p:sp>
        <p:nvSpPr>
          <p:cNvPr id="9" name="Date Placeholder 5">
            <a:extLst>
              <a:ext uri="{FF2B5EF4-FFF2-40B4-BE49-F238E27FC236}">
                <a16:creationId xmlns:a16="http://schemas.microsoft.com/office/drawing/2014/main" id="{15DE728A-5E91-4DAE-AC8D-B0CC4C86B288}"/>
              </a:ext>
            </a:extLst>
          </p:cNvPr>
          <p:cNvSpPr>
            <a:spLocks noGrp="1"/>
          </p:cNvSpPr>
          <p:nvPr>
            <p:ph type="dt" sz="half" idx="10"/>
          </p:nvPr>
        </p:nvSpPr>
        <p:spPr>
          <a:xfrm>
            <a:off x="652382" y="6332540"/>
            <a:ext cx="3006492" cy="365125"/>
          </a:xfrm>
        </p:spPr>
        <p:txBody>
          <a:bodyPr>
            <a:normAutofit/>
          </a:bodyPr>
          <a:lstStyle/>
          <a:p>
            <a:pPr>
              <a:spcAft>
                <a:spcPts val="601"/>
              </a:spcAft>
            </a:pPr>
            <a:fld id="{872629A2-7639-4976-A492-47F71B8BBC13}" type="datetime1">
              <a:rPr lang="en-US" smtClean="0">
                <a:solidFill>
                  <a:srgbClr val="FFFFFF"/>
                </a:solidFill>
                <a:effectLst>
                  <a:outerShdw blurRad="38100" dist="38100" dir="2700000" algn="tl">
                    <a:srgbClr val="000000">
                      <a:alpha val="43137"/>
                    </a:srgbClr>
                  </a:outerShdw>
                </a:effectLst>
              </a:rPr>
              <a:pPr>
                <a:spcAft>
                  <a:spcPts val="601"/>
                </a:spcAft>
              </a:pPr>
              <a:t>11/6/2023</a:t>
            </a:fld>
            <a:endParaRPr lang="en-US">
              <a:solidFill>
                <a:srgbClr val="FFFFFF"/>
              </a:solidFill>
              <a:effectLst>
                <a:outerShdw blurRad="38100" dist="38100" dir="2700000" algn="tl">
                  <a:srgbClr val="000000">
                    <a:alpha val="43137"/>
                  </a:srgbClr>
                </a:outerShdw>
              </a:effectLst>
            </a:endParaRPr>
          </a:p>
        </p:txBody>
      </p:sp>
      <p:sp>
        <p:nvSpPr>
          <p:cNvPr id="11" name="Footer Placeholder 6">
            <a:extLst>
              <a:ext uri="{FF2B5EF4-FFF2-40B4-BE49-F238E27FC236}">
                <a16:creationId xmlns:a16="http://schemas.microsoft.com/office/drawing/2014/main" id="{D98BDDCD-F2A2-4455-8C33-A462EC026B51}"/>
              </a:ext>
            </a:extLst>
          </p:cNvPr>
          <p:cNvSpPr>
            <a:spLocks noGrp="1"/>
          </p:cNvSpPr>
          <p:nvPr>
            <p:ph type="ftr" sz="quarter" idx="11"/>
          </p:nvPr>
        </p:nvSpPr>
        <p:spPr>
          <a:xfrm>
            <a:off x="8034175" y="6332540"/>
            <a:ext cx="3505460" cy="365125"/>
          </a:xfrm>
        </p:spPr>
        <p:txBody>
          <a:bodyPr>
            <a:normAutofit/>
          </a:bodyPr>
          <a:lstStyle/>
          <a:p>
            <a:pPr>
              <a:spcAft>
                <a:spcPts val="601"/>
              </a:spcAft>
            </a:pPr>
            <a:r>
              <a:rPr lang="en-US" dirty="0">
                <a:effectLst>
                  <a:outerShdw blurRad="38100" dist="38100" dir="2700000" algn="tl">
                    <a:srgbClr val="000000">
                      <a:alpha val="43137"/>
                    </a:srgbClr>
                  </a:outerShdw>
                </a:effectLst>
              </a:rPr>
              <a:t>HHW Presentation</a:t>
            </a:r>
          </a:p>
        </p:txBody>
      </p:sp>
      <p:sp>
        <p:nvSpPr>
          <p:cNvPr id="13" name="Slide Number Placeholder 8">
            <a:extLst>
              <a:ext uri="{FF2B5EF4-FFF2-40B4-BE49-F238E27FC236}">
                <a16:creationId xmlns:a16="http://schemas.microsoft.com/office/drawing/2014/main" id="{376BC8A2-B757-46F4-A413-3CFAF765CA2E}"/>
              </a:ext>
            </a:extLst>
          </p:cNvPr>
          <p:cNvSpPr>
            <a:spLocks noGrp="1"/>
          </p:cNvSpPr>
          <p:nvPr>
            <p:ph type="sldNum" sz="quarter" idx="12"/>
          </p:nvPr>
        </p:nvSpPr>
        <p:spPr>
          <a:xfrm>
            <a:off x="11444747" y="6332540"/>
            <a:ext cx="539808" cy="365125"/>
          </a:xfrm>
        </p:spPr>
        <p:txBody>
          <a:bodyPr>
            <a:normAutofit/>
          </a:bodyPr>
          <a:lstStyle/>
          <a:p>
            <a:pPr>
              <a:spcAft>
                <a:spcPts val="601"/>
              </a:spcAft>
            </a:pPr>
            <a:fld id="{45C5C030-0550-4584-9C82-E35DF7DBC581}" type="slidenum">
              <a:rPr lang="en-US" smtClean="0"/>
              <a:pPr>
                <a:spcAft>
                  <a:spcPts val="601"/>
                </a:spcAft>
              </a:pPr>
              <a:t>2</a:t>
            </a:fld>
            <a:endParaRPr lang="en-US"/>
          </a:p>
        </p:txBody>
      </p:sp>
    </p:spTree>
    <p:extLst>
      <p:ext uri="{BB962C8B-B14F-4D97-AF65-F5344CB8AC3E}">
        <p14:creationId xmlns:p14="http://schemas.microsoft.com/office/powerpoint/2010/main" val="97728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Layout of website design sketches on white paper">
            <a:extLst>
              <a:ext uri="{FF2B5EF4-FFF2-40B4-BE49-F238E27FC236}">
                <a16:creationId xmlns:a16="http://schemas.microsoft.com/office/drawing/2014/main" id="{9BC24254-0DED-B2A8-D9A3-FBB183644BAA}"/>
              </a:ext>
            </a:extLst>
          </p:cNvPr>
          <p:cNvPicPr>
            <a:picLocks noChangeAspect="1"/>
          </p:cNvPicPr>
          <p:nvPr/>
        </p:nvPicPr>
        <p:blipFill rotWithShape="1">
          <a:blip r:embed="rId2">
            <a:extLst>
              <a:ext uri="{28A0092B-C50C-407E-A947-70E740481C1C}">
                <a14:useLocalDpi xmlns:a14="http://schemas.microsoft.com/office/drawing/2010/main" val="0"/>
              </a:ext>
            </a:extLst>
          </a:blip>
          <a:srcRect l="1728" r="21512" b="2"/>
          <a:stretch/>
        </p:blipFill>
        <p:spPr>
          <a:xfrm>
            <a:off x="20" y="914400"/>
            <a:ext cx="7353280" cy="5029200"/>
          </a:xfrm>
          <a:prstGeom prst="rect">
            <a:avLst/>
          </a:prstGeom>
          <a:noFill/>
        </p:spPr>
      </p:pic>
      <p:sp>
        <p:nvSpPr>
          <p:cNvPr id="2" name="Title 1">
            <a:extLst>
              <a:ext uri="{FF2B5EF4-FFF2-40B4-BE49-F238E27FC236}">
                <a16:creationId xmlns:a16="http://schemas.microsoft.com/office/drawing/2014/main" id="{FE220CE0-1D59-23E3-A0EA-C85EA999658F}"/>
              </a:ext>
            </a:extLst>
          </p:cNvPr>
          <p:cNvSpPr>
            <a:spLocks noGrp="1"/>
          </p:cNvSpPr>
          <p:nvPr>
            <p:ph type="title"/>
          </p:nvPr>
        </p:nvSpPr>
        <p:spPr>
          <a:xfrm>
            <a:off x="652372" y="1485133"/>
            <a:ext cx="4986428" cy="2626599"/>
          </a:xfrm>
        </p:spPr>
        <p:txBody>
          <a:bodyPr anchor="t">
            <a:normAutofit/>
          </a:bodyPr>
          <a:lstStyle/>
          <a:p>
            <a:r>
              <a:rPr lang="en-US" dirty="0"/>
              <a:t>Our Proposed Product</a:t>
            </a:r>
            <a:endParaRPr lang="en-NZ" dirty="0"/>
          </a:p>
        </p:txBody>
      </p:sp>
      <p:sp>
        <p:nvSpPr>
          <p:cNvPr id="3" name="Content Placeholder 2">
            <a:extLst>
              <a:ext uri="{FF2B5EF4-FFF2-40B4-BE49-F238E27FC236}">
                <a16:creationId xmlns:a16="http://schemas.microsoft.com/office/drawing/2014/main" id="{4417EE43-CF8B-B19C-8BDD-31F486205344}"/>
              </a:ext>
            </a:extLst>
          </p:cNvPr>
          <p:cNvSpPr>
            <a:spLocks noGrp="1"/>
          </p:cNvSpPr>
          <p:nvPr>
            <p:ph idx="1"/>
          </p:nvPr>
        </p:nvSpPr>
        <p:spPr>
          <a:xfrm>
            <a:off x="8115300" y="834620"/>
            <a:ext cx="3424328" cy="5375680"/>
          </a:xfrm>
        </p:spPr>
        <p:txBody>
          <a:bodyPr>
            <a:normAutofit/>
          </a:bodyPr>
          <a:lstStyle/>
          <a:p>
            <a:pPr marL="0" indent="0">
              <a:lnSpc>
                <a:spcPct val="110000"/>
              </a:lnSpc>
              <a:buNone/>
            </a:pPr>
            <a:r>
              <a:rPr lang="en-US" sz="1700"/>
              <a:t>Our product is fully functioning web-based system which meets all client’s requirements, expect some function such as photo ID identification where you need </a:t>
            </a:r>
            <a:r>
              <a:rPr lang="en-MY" sz="1700"/>
              <a:t>paid plugins.</a:t>
            </a:r>
          </a:p>
          <a:p>
            <a:pPr marL="0" indent="0">
              <a:lnSpc>
                <a:spcPct val="110000"/>
              </a:lnSpc>
              <a:buNone/>
            </a:pPr>
            <a:r>
              <a:rPr lang="en-MY" sz="1700"/>
              <a:t>However, property owners can publish their own properties, users can create an account, view the properties, make a booking and leave comment. </a:t>
            </a:r>
          </a:p>
          <a:p>
            <a:pPr marL="0" indent="0">
              <a:lnSpc>
                <a:spcPct val="110000"/>
              </a:lnSpc>
              <a:buNone/>
            </a:pPr>
            <a:r>
              <a:rPr lang="en-MY" sz="1700"/>
              <a:t>Whereas the admin has access over entire project and can regulate and manage the system.</a:t>
            </a:r>
            <a:endParaRPr lang="en-NZ" sz="1700"/>
          </a:p>
        </p:txBody>
      </p:sp>
      <p:sp>
        <p:nvSpPr>
          <p:cNvPr id="16" name="Date Placeholder 5">
            <a:extLst>
              <a:ext uri="{FF2B5EF4-FFF2-40B4-BE49-F238E27FC236}">
                <a16:creationId xmlns:a16="http://schemas.microsoft.com/office/drawing/2014/main" id="{14BA508E-6BD0-47E0-90EA-A626B673A514}"/>
              </a:ext>
            </a:extLst>
          </p:cNvPr>
          <p:cNvSpPr>
            <a:spLocks noGrp="1"/>
          </p:cNvSpPr>
          <p:nvPr>
            <p:ph type="dt" sz="half" idx="10"/>
          </p:nvPr>
        </p:nvSpPr>
        <p:spPr>
          <a:xfrm>
            <a:off x="652382" y="6332540"/>
            <a:ext cx="3006492" cy="365125"/>
          </a:xfrm>
        </p:spPr>
        <p:txBody>
          <a:bodyPr>
            <a:normAutofit/>
          </a:bodyPr>
          <a:lstStyle/>
          <a:p>
            <a:pPr>
              <a:spcAft>
                <a:spcPts val="601"/>
              </a:spcAft>
            </a:pPr>
            <a:fld id="{9665D95F-51EF-4F8B-9D0A-1A5A663E8ED7}" type="datetime1">
              <a:rPr lang="en-US" smtClean="0"/>
              <a:pPr>
                <a:spcAft>
                  <a:spcPts val="601"/>
                </a:spcAft>
              </a:pPr>
              <a:t>11/6/2023</a:t>
            </a:fld>
            <a:endParaRPr lang="en-US"/>
          </a:p>
        </p:txBody>
      </p:sp>
      <p:sp>
        <p:nvSpPr>
          <p:cNvPr id="17" name="Footer Placeholder 6">
            <a:extLst>
              <a:ext uri="{FF2B5EF4-FFF2-40B4-BE49-F238E27FC236}">
                <a16:creationId xmlns:a16="http://schemas.microsoft.com/office/drawing/2014/main" id="{D070C8F8-8A51-4FFD-9321-48130F3B850B}"/>
              </a:ext>
            </a:extLst>
          </p:cNvPr>
          <p:cNvSpPr>
            <a:spLocks noGrp="1"/>
          </p:cNvSpPr>
          <p:nvPr>
            <p:ph type="ftr" sz="quarter" idx="11"/>
          </p:nvPr>
        </p:nvSpPr>
        <p:spPr>
          <a:xfrm>
            <a:off x="8034175" y="6332540"/>
            <a:ext cx="3505460" cy="365125"/>
          </a:xfrm>
        </p:spPr>
        <p:txBody>
          <a:bodyPr>
            <a:normAutofit/>
          </a:bodyPr>
          <a:lstStyle/>
          <a:p>
            <a:pPr>
              <a:spcAft>
                <a:spcPts val="601"/>
              </a:spcAft>
            </a:pPr>
            <a:r>
              <a:rPr lang="en-US" dirty="0">
                <a:effectLst>
                  <a:outerShdw blurRad="38100" dist="38100" dir="2700000" algn="tl">
                    <a:srgbClr val="000000">
                      <a:alpha val="43137"/>
                    </a:srgbClr>
                  </a:outerShdw>
                </a:effectLst>
              </a:rPr>
              <a:t>HHW Presentation</a:t>
            </a:r>
          </a:p>
        </p:txBody>
      </p:sp>
      <p:sp>
        <p:nvSpPr>
          <p:cNvPr id="18" name="Slide Number Placeholder 8">
            <a:extLst>
              <a:ext uri="{FF2B5EF4-FFF2-40B4-BE49-F238E27FC236}">
                <a16:creationId xmlns:a16="http://schemas.microsoft.com/office/drawing/2014/main" id="{F8766146-3F5E-4648-A5C2-4B92438D6E25}"/>
              </a:ext>
            </a:extLst>
          </p:cNvPr>
          <p:cNvSpPr>
            <a:spLocks noGrp="1"/>
          </p:cNvSpPr>
          <p:nvPr>
            <p:ph type="sldNum" sz="quarter" idx="12"/>
          </p:nvPr>
        </p:nvSpPr>
        <p:spPr>
          <a:xfrm>
            <a:off x="11444747" y="6332540"/>
            <a:ext cx="539808" cy="365125"/>
          </a:xfrm>
        </p:spPr>
        <p:txBody>
          <a:bodyPr>
            <a:normAutofit/>
          </a:bodyPr>
          <a:lstStyle/>
          <a:p>
            <a:pPr>
              <a:spcAft>
                <a:spcPts val="601"/>
              </a:spcAft>
            </a:pPr>
            <a:fld id="{45C5C030-0550-4584-9C82-E35DF7DBC581}" type="slidenum">
              <a:rPr lang="en-US" smtClean="0"/>
              <a:pPr>
                <a:spcAft>
                  <a:spcPts val="601"/>
                </a:spcAft>
              </a:pPr>
              <a:t>3</a:t>
            </a:fld>
            <a:endParaRPr lang="en-US"/>
          </a:p>
        </p:txBody>
      </p:sp>
    </p:spTree>
    <p:extLst>
      <p:ext uri="{BB962C8B-B14F-4D97-AF65-F5344CB8AC3E}">
        <p14:creationId xmlns:p14="http://schemas.microsoft.com/office/powerpoint/2010/main" val="19134405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descr="Computer script on a screen">
            <a:extLst>
              <a:ext uri="{FF2B5EF4-FFF2-40B4-BE49-F238E27FC236}">
                <a16:creationId xmlns:a16="http://schemas.microsoft.com/office/drawing/2014/main" id="{99E6F709-2AAC-B8A9-8924-3F312D9F9095}"/>
              </a:ext>
            </a:extLst>
          </p:cNvPr>
          <p:cNvPicPr>
            <a:picLocks noChangeAspect="1"/>
          </p:cNvPicPr>
          <p:nvPr/>
        </p:nvPicPr>
        <p:blipFill rotWithShape="1">
          <a:blip r:embed="rId2"/>
          <a:srcRect r="28428" b="-1"/>
          <a:stretch/>
        </p:blipFill>
        <p:spPr>
          <a:xfrm>
            <a:off x="20" y="10"/>
            <a:ext cx="7353280" cy="6857990"/>
          </a:xfrm>
          <a:prstGeom prst="rect">
            <a:avLst/>
          </a:prstGeom>
          <a:noFill/>
        </p:spPr>
      </p:pic>
      <p:sp>
        <p:nvSpPr>
          <p:cNvPr id="2" name="Title 1">
            <a:extLst>
              <a:ext uri="{FF2B5EF4-FFF2-40B4-BE49-F238E27FC236}">
                <a16:creationId xmlns:a16="http://schemas.microsoft.com/office/drawing/2014/main" id="{1D745A9C-269A-9BD7-009F-FB00BB8FF0B0}"/>
              </a:ext>
            </a:extLst>
          </p:cNvPr>
          <p:cNvSpPr>
            <a:spLocks noGrp="1"/>
          </p:cNvSpPr>
          <p:nvPr>
            <p:ph type="title"/>
          </p:nvPr>
        </p:nvSpPr>
        <p:spPr>
          <a:xfrm>
            <a:off x="647701" y="2362201"/>
            <a:ext cx="4413532" cy="3848100"/>
          </a:xfrm>
        </p:spPr>
        <p:txBody>
          <a:bodyPr anchor="b">
            <a:normAutofit/>
          </a:bodyPr>
          <a:lstStyle/>
          <a:p>
            <a:r>
              <a:rPr lang="en-US" dirty="0"/>
              <a:t>Type - Web Application</a:t>
            </a:r>
            <a:endParaRPr lang="en-NZ" dirty="0"/>
          </a:p>
        </p:txBody>
      </p:sp>
      <p:sp>
        <p:nvSpPr>
          <p:cNvPr id="16" name="Content Placeholder 15">
            <a:extLst>
              <a:ext uri="{FF2B5EF4-FFF2-40B4-BE49-F238E27FC236}">
                <a16:creationId xmlns:a16="http://schemas.microsoft.com/office/drawing/2014/main" id="{45EABF7F-1394-F45E-515F-181DFCD3088A}"/>
              </a:ext>
            </a:extLst>
          </p:cNvPr>
          <p:cNvSpPr>
            <a:spLocks noGrp="1"/>
          </p:cNvSpPr>
          <p:nvPr>
            <p:ph idx="1"/>
          </p:nvPr>
        </p:nvSpPr>
        <p:spPr>
          <a:xfrm>
            <a:off x="8115301" y="914400"/>
            <a:ext cx="3162300" cy="5029200"/>
          </a:xfrm>
        </p:spPr>
        <p:txBody>
          <a:bodyPr>
            <a:normAutofit/>
          </a:bodyPr>
          <a:lstStyle/>
          <a:p>
            <a:pPr marL="0" indent="0">
              <a:lnSpc>
                <a:spcPct val="110000"/>
              </a:lnSpc>
              <a:buNone/>
            </a:pPr>
            <a:r>
              <a:rPr lang="en-NZ" sz="1500"/>
              <a:t>To build the Web Application, we have chosen WordPress as our main platform to develop our product alongside with Hotel Booking Lite plugin by motopress group as main plugin for the project.</a:t>
            </a:r>
          </a:p>
          <a:p>
            <a:pPr marL="0" indent="0">
              <a:lnSpc>
                <a:spcPct val="110000"/>
              </a:lnSpc>
              <a:buNone/>
            </a:pPr>
            <a:r>
              <a:rPr lang="en-NZ" sz="1500"/>
              <a:t>Addition to that, we have used additional plugins such as Elemontor(for editing), Members(for roles), Ultimate Member(account management), WP mail SMTP(for mail), WP Map Block(for map) and WP Forms Lite(for contact form).</a:t>
            </a:r>
          </a:p>
          <a:p>
            <a:pPr marL="0" indent="0">
              <a:lnSpc>
                <a:spcPct val="110000"/>
              </a:lnSpc>
              <a:buNone/>
            </a:pPr>
            <a:r>
              <a:rPr lang="en-NZ" sz="1500"/>
              <a:t>Also, we have used GitHub for our project progress, contribution and up to date version of project.</a:t>
            </a:r>
          </a:p>
          <a:p>
            <a:pPr>
              <a:lnSpc>
                <a:spcPct val="110000"/>
              </a:lnSpc>
            </a:pPr>
            <a:endParaRPr lang="en-NZ" sz="1500"/>
          </a:p>
        </p:txBody>
      </p:sp>
      <p:sp>
        <p:nvSpPr>
          <p:cNvPr id="17" name="Date Placeholder 16">
            <a:extLst>
              <a:ext uri="{FF2B5EF4-FFF2-40B4-BE49-F238E27FC236}">
                <a16:creationId xmlns:a16="http://schemas.microsoft.com/office/drawing/2014/main" id="{53FD8BD9-7E3A-6DA0-F48C-D4821F22D801}"/>
              </a:ext>
            </a:extLst>
          </p:cNvPr>
          <p:cNvSpPr>
            <a:spLocks noGrp="1"/>
          </p:cNvSpPr>
          <p:nvPr>
            <p:ph type="dt" sz="half" idx="10"/>
          </p:nvPr>
        </p:nvSpPr>
        <p:spPr>
          <a:xfrm>
            <a:off x="652371" y="6332538"/>
            <a:ext cx="3006492" cy="365125"/>
          </a:xfrm>
        </p:spPr>
        <p:txBody>
          <a:bodyPr>
            <a:normAutofit/>
          </a:bodyPr>
          <a:lstStyle/>
          <a:p>
            <a:pPr>
              <a:spcAft>
                <a:spcPts val="600"/>
              </a:spcAft>
            </a:pPr>
            <a:fld id="{FDA9A942-901E-44B7-8A39-A0191C047B7A}" type="datetime1">
              <a:rPr lang="en-US">
                <a:solidFill>
                  <a:srgbClr val="FFFFFF"/>
                </a:solidFill>
              </a:rPr>
              <a:pPr>
                <a:spcAft>
                  <a:spcPts val="600"/>
                </a:spcAft>
              </a:pPr>
              <a:t>11/6/2023</a:t>
            </a:fld>
            <a:endParaRPr lang="en-US">
              <a:solidFill>
                <a:srgbClr val="FFFFFF"/>
              </a:solidFill>
            </a:endParaRPr>
          </a:p>
        </p:txBody>
      </p:sp>
      <p:sp>
        <p:nvSpPr>
          <p:cNvPr id="19" name="Footer Placeholder 18">
            <a:extLst>
              <a:ext uri="{FF2B5EF4-FFF2-40B4-BE49-F238E27FC236}">
                <a16:creationId xmlns:a16="http://schemas.microsoft.com/office/drawing/2014/main" id="{EB5CC5A5-9950-A40D-1B53-3C7070121349}"/>
              </a:ext>
            </a:extLst>
          </p:cNvPr>
          <p:cNvSpPr>
            <a:spLocks noGrp="1"/>
          </p:cNvSpPr>
          <p:nvPr>
            <p:ph type="ftr" sz="quarter" idx="11"/>
          </p:nvPr>
        </p:nvSpPr>
        <p:spPr>
          <a:xfrm>
            <a:off x="8034169" y="6332538"/>
            <a:ext cx="3505459" cy="365125"/>
          </a:xfrm>
        </p:spPr>
        <p:txBody>
          <a:bodyPr>
            <a:normAutofit/>
          </a:bodyPr>
          <a:lstStyle/>
          <a:p>
            <a:pPr>
              <a:spcAft>
                <a:spcPts val="601"/>
              </a:spcAft>
            </a:pPr>
            <a:r>
              <a:rPr lang="en-US" dirty="0">
                <a:effectLst>
                  <a:outerShdw blurRad="38100" dist="38100" dir="2700000" algn="tl">
                    <a:srgbClr val="000000">
                      <a:alpha val="43137"/>
                    </a:srgbClr>
                  </a:outerShdw>
                </a:effectLst>
              </a:rPr>
              <a:t>HHW Presentation</a:t>
            </a:r>
          </a:p>
        </p:txBody>
      </p:sp>
      <p:sp>
        <p:nvSpPr>
          <p:cNvPr id="21" name="Slide Number Placeholder 20">
            <a:extLst>
              <a:ext uri="{FF2B5EF4-FFF2-40B4-BE49-F238E27FC236}">
                <a16:creationId xmlns:a16="http://schemas.microsoft.com/office/drawing/2014/main" id="{739B7A0E-6AE9-97E7-EA07-B0554D0215A6}"/>
              </a:ext>
            </a:extLst>
          </p:cNvPr>
          <p:cNvSpPr>
            <a:spLocks noGrp="1"/>
          </p:cNvSpPr>
          <p:nvPr>
            <p:ph type="sldNum" sz="quarter" idx="12"/>
          </p:nvPr>
        </p:nvSpPr>
        <p:spPr>
          <a:xfrm>
            <a:off x="11444747" y="6332538"/>
            <a:ext cx="539808" cy="365125"/>
          </a:xfrm>
        </p:spPr>
        <p:txBody>
          <a:bodyPr>
            <a:normAutofit/>
          </a:bodyPr>
          <a:lstStyle/>
          <a:p>
            <a:pPr>
              <a:spcAft>
                <a:spcPts val="600"/>
              </a:spcAft>
            </a:pPr>
            <a:fld id="{4BA915EE-10CB-4CF1-8569-6154455DA573}" type="slidenum">
              <a:rPr lang="en-US" smtClean="0"/>
              <a:pPr>
                <a:spcAft>
                  <a:spcPts val="600"/>
                </a:spcAft>
              </a:pPr>
              <a:t>4</a:t>
            </a:fld>
            <a:endParaRPr lang="en-US"/>
          </a:p>
        </p:txBody>
      </p:sp>
    </p:spTree>
    <p:extLst>
      <p:ext uri="{BB962C8B-B14F-4D97-AF65-F5344CB8AC3E}">
        <p14:creationId xmlns:p14="http://schemas.microsoft.com/office/powerpoint/2010/main" val="33190065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92E2B-BFED-130E-1D22-3208F58B677E}"/>
              </a:ext>
            </a:extLst>
          </p:cNvPr>
          <p:cNvSpPr>
            <a:spLocks noGrp="1"/>
          </p:cNvSpPr>
          <p:nvPr>
            <p:ph type="title"/>
          </p:nvPr>
        </p:nvSpPr>
        <p:spPr/>
        <p:txBody>
          <a:bodyPr/>
          <a:lstStyle/>
          <a:p>
            <a:r>
              <a:rPr lang="en-US" dirty="0"/>
              <a:t>Main features</a:t>
            </a:r>
            <a:endParaRPr lang="en-NZ" dirty="0"/>
          </a:p>
        </p:txBody>
      </p:sp>
      <p:sp>
        <p:nvSpPr>
          <p:cNvPr id="4" name="Date Placeholder 3">
            <a:extLst>
              <a:ext uri="{FF2B5EF4-FFF2-40B4-BE49-F238E27FC236}">
                <a16:creationId xmlns:a16="http://schemas.microsoft.com/office/drawing/2014/main" id="{B1F4720B-35E8-DCB0-4F2E-1BCA21AE238F}"/>
              </a:ext>
            </a:extLst>
          </p:cNvPr>
          <p:cNvSpPr>
            <a:spLocks noGrp="1"/>
          </p:cNvSpPr>
          <p:nvPr>
            <p:ph type="dt" sz="half" idx="10"/>
          </p:nvPr>
        </p:nvSpPr>
        <p:spPr/>
        <p:txBody>
          <a:bodyPr/>
          <a:lstStyle/>
          <a:p>
            <a:fld id="{9AA13BE1-61FD-4FB0-8637-E2D7797E3613}" type="datetime1">
              <a:rPr lang="en-US" smtClean="0"/>
              <a:t>11/6/2023</a:t>
            </a:fld>
            <a:endParaRPr lang="en-US"/>
          </a:p>
        </p:txBody>
      </p:sp>
      <p:sp>
        <p:nvSpPr>
          <p:cNvPr id="6" name="Footer Placeholder 5">
            <a:extLst>
              <a:ext uri="{FF2B5EF4-FFF2-40B4-BE49-F238E27FC236}">
                <a16:creationId xmlns:a16="http://schemas.microsoft.com/office/drawing/2014/main" id="{1906973E-71ED-FAF8-B006-C58E1F2AF939}"/>
              </a:ext>
            </a:extLst>
          </p:cNvPr>
          <p:cNvSpPr>
            <a:spLocks noGrp="1"/>
          </p:cNvSpPr>
          <p:nvPr>
            <p:ph type="ftr" sz="quarter" idx="11"/>
          </p:nvPr>
        </p:nvSpPr>
        <p:spPr/>
        <p:txBody>
          <a:bodyPr/>
          <a:lstStyle/>
          <a:p>
            <a:pPr>
              <a:spcAft>
                <a:spcPts val="601"/>
              </a:spcAft>
            </a:pPr>
            <a:r>
              <a:rPr lang="en-US" dirty="0">
                <a:effectLst>
                  <a:outerShdw blurRad="38100" dist="38100" dir="2700000" algn="tl">
                    <a:srgbClr val="000000">
                      <a:alpha val="43137"/>
                    </a:srgbClr>
                  </a:outerShdw>
                </a:effectLst>
              </a:rPr>
              <a:t>HHW Presentation</a:t>
            </a:r>
          </a:p>
        </p:txBody>
      </p:sp>
      <p:sp>
        <p:nvSpPr>
          <p:cNvPr id="7" name="Slide Number Placeholder 6">
            <a:extLst>
              <a:ext uri="{FF2B5EF4-FFF2-40B4-BE49-F238E27FC236}">
                <a16:creationId xmlns:a16="http://schemas.microsoft.com/office/drawing/2014/main" id="{C86548EF-3AAA-4345-901D-989220CD09B7}"/>
              </a:ext>
            </a:extLst>
          </p:cNvPr>
          <p:cNvSpPr>
            <a:spLocks noGrp="1"/>
          </p:cNvSpPr>
          <p:nvPr>
            <p:ph type="sldNum" sz="quarter" idx="12"/>
          </p:nvPr>
        </p:nvSpPr>
        <p:spPr/>
        <p:txBody>
          <a:bodyPr/>
          <a:lstStyle/>
          <a:p>
            <a:fld id="{4BA915EE-10CB-4CF1-8569-6154455DA573}" type="slidenum">
              <a:rPr lang="en-US" smtClean="0"/>
              <a:t>5</a:t>
            </a:fld>
            <a:endParaRPr lang="en-US"/>
          </a:p>
        </p:txBody>
      </p:sp>
      <p:graphicFrame>
        <p:nvGraphicFramePr>
          <p:cNvPr id="5" name="Diagram 4">
            <a:extLst>
              <a:ext uri="{FF2B5EF4-FFF2-40B4-BE49-F238E27FC236}">
                <a16:creationId xmlns:a16="http://schemas.microsoft.com/office/drawing/2014/main" id="{7A7AEA16-28A4-8437-7768-20A57A5C1964}"/>
              </a:ext>
            </a:extLst>
          </p:cNvPr>
          <p:cNvGraphicFramePr/>
          <p:nvPr>
            <p:extLst>
              <p:ext uri="{D42A27DB-BD31-4B8C-83A1-F6EECF244321}">
                <p14:modId xmlns:p14="http://schemas.microsoft.com/office/powerpoint/2010/main" val="3384266364"/>
              </p:ext>
            </p:extLst>
          </p:nvPr>
        </p:nvGraphicFramePr>
        <p:xfrm>
          <a:off x="745333" y="1987922"/>
          <a:ext cx="8407632" cy="402739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214723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9BA33-C894-9BDB-C2F7-A8DC80D2A37A}"/>
              </a:ext>
            </a:extLst>
          </p:cNvPr>
          <p:cNvSpPr>
            <a:spLocks noGrp="1"/>
          </p:cNvSpPr>
          <p:nvPr>
            <p:ph type="title"/>
          </p:nvPr>
        </p:nvSpPr>
        <p:spPr>
          <a:xfrm>
            <a:off x="346203" y="283129"/>
            <a:ext cx="2313516" cy="815563"/>
          </a:xfrm>
        </p:spPr>
        <p:txBody>
          <a:bodyPr anchor="b">
            <a:normAutofit/>
          </a:bodyPr>
          <a:lstStyle/>
          <a:p>
            <a:r>
              <a:rPr lang="en-US" dirty="0"/>
              <a:t>Design</a:t>
            </a:r>
            <a:endParaRPr lang="en-NZ" dirty="0"/>
          </a:p>
        </p:txBody>
      </p:sp>
      <p:sp>
        <p:nvSpPr>
          <p:cNvPr id="4" name="Date Placeholder 3">
            <a:extLst>
              <a:ext uri="{FF2B5EF4-FFF2-40B4-BE49-F238E27FC236}">
                <a16:creationId xmlns:a16="http://schemas.microsoft.com/office/drawing/2014/main" id="{92B7C08A-9CD7-9AFA-5085-5F975404634C}"/>
              </a:ext>
            </a:extLst>
          </p:cNvPr>
          <p:cNvSpPr>
            <a:spLocks noGrp="1"/>
          </p:cNvSpPr>
          <p:nvPr>
            <p:ph type="dt" sz="half" idx="10"/>
          </p:nvPr>
        </p:nvSpPr>
        <p:spPr>
          <a:xfrm>
            <a:off x="660591" y="6332540"/>
            <a:ext cx="2998272" cy="365125"/>
          </a:xfrm>
        </p:spPr>
        <p:txBody>
          <a:bodyPr>
            <a:normAutofit/>
          </a:bodyPr>
          <a:lstStyle/>
          <a:p>
            <a:pPr>
              <a:spcAft>
                <a:spcPts val="601"/>
              </a:spcAft>
            </a:pPr>
            <a:fld id="{5A0162C6-3269-4EB1-A23C-5DB888052E18}" type="datetime1">
              <a:rPr lang="en-US" smtClean="0"/>
              <a:pPr>
                <a:spcAft>
                  <a:spcPts val="601"/>
                </a:spcAft>
              </a:pPr>
              <a:t>11/6/2023</a:t>
            </a:fld>
            <a:endParaRPr lang="en-US"/>
          </a:p>
        </p:txBody>
      </p:sp>
      <p:sp>
        <p:nvSpPr>
          <p:cNvPr id="5" name="Footer Placeholder 4">
            <a:extLst>
              <a:ext uri="{FF2B5EF4-FFF2-40B4-BE49-F238E27FC236}">
                <a16:creationId xmlns:a16="http://schemas.microsoft.com/office/drawing/2014/main" id="{D1FFC97B-A768-AD39-9208-621F1EC0F78A}"/>
              </a:ext>
            </a:extLst>
          </p:cNvPr>
          <p:cNvSpPr>
            <a:spLocks noGrp="1"/>
          </p:cNvSpPr>
          <p:nvPr>
            <p:ph type="ftr" sz="quarter" idx="11"/>
          </p:nvPr>
        </p:nvSpPr>
        <p:spPr>
          <a:xfrm>
            <a:off x="8034175" y="6332540"/>
            <a:ext cx="3505460" cy="365125"/>
          </a:xfrm>
        </p:spPr>
        <p:txBody>
          <a:bodyPr>
            <a:normAutofit/>
          </a:bodyPr>
          <a:lstStyle/>
          <a:p>
            <a:pPr>
              <a:spcAft>
                <a:spcPts val="601"/>
              </a:spcAft>
            </a:pPr>
            <a:r>
              <a:rPr lang="en-US" dirty="0">
                <a:effectLst>
                  <a:outerShdw blurRad="38100" dist="38100" dir="2700000" algn="tl">
                    <a:srgbClr val="000000">
                      <a:alpha val="43137"/>
                    </a:srgbClr>
                  </a:outerShdw>
                </a:effectLst>
              </a:rPr>
              <a:t>HHW Presentation</a:t>
            </a:r>
          </a:p>
        </p:txBody>
      </p:sp>
      <p:sp>
        <p:nvSpPr>
          <p:cNvPr id="6" name="Slide Number Placeholder 5">
            <a:extLst>
              <a:ext uri="{FF2B5EF4-FFF2-40B4-BE49-F238E27FC236}">
                <a16:creationId xmlns:a16="http://schemas.microsoft.com/office/drawing/2014/main" id="{20EF206D-1605-8EB0-A81B-58BF5FE54E0D}"/>
              </a:ext>
            </a:extLst>
          </p:cNvPr>
          <p:cNvSpPr>
            <a:spLocks noGrp="1"/>
          </p:cNvSpPr>
          <p:nvPr>
            <p:ph type="sldNum" sz="quarter" idx="12"/>
          </p:nvPr>
        </p:nvSpPr>
        <p:spPr>
          <a:xfrm>
            <a:off x="11444747" y="6332540"/>
            <a:ext cx="539808" cy="365125"/>
          </a:xfrm>
        </p:spPr>
        <p:txBody>
          <a:bodyPr>
            <a:normAutofit/>
          </a:bodyPr>
          <a:lstStyle/>
          <a:p>
            <a:pPr>
              <a:spcAft>
                <a:spcPts val="601"/>
              </a:spcAft>
            </a:pPr>
            <a:fld id="{4BA915EE-10CB-4CF1-8569-6154455DA573}" type="slidenum">
              <a:rPr lang="en-US" smtClean="0"/>
              <a:pPr>
                <a:spcAft>
                  <a:spcPts val="601"/>
                </a:spcAft>
              </a:pPr>
              <a:t>6</a:t>
            </a:fld>
            <a:endParaRPr lang="en-US"/>
          </a:p>
        </p:txBody>
      </p:sp>
      <p:sp>
        <p:nvSpPr>
          <p:cNvPr id="9" name="Content Placeholder 8">
            <a:extLst>
              <a:ext uri="{FF2B5EF4-FFF2-40B4-BE49-F238E27FC236}">
                <a16:creationId xmlns:a16="http://schemas.microsoft.com/office/drawing/2014/main" id="{828A58E6-72A7-B4EB-55FC-B185C92E485D}"/>
              </a:ext>
            </a:extLst>
          </p:cNvPr>
          <p:cNvSpPr>
            <a:spLocks noGrp="1"/>
          </p:cNvSpPr>
          <p:nvPr>
            <p:ph idx="1"/>
          </p:nvPr>
        </p:nvSpPr>
        <p:spPr>
          <a:xfrm>
            <a:off x="9458466" y="594260"/>
            <a:ext cx="2431480" cy="647700"/>
          </a:xfrm>
        </p:spPr>
        <p:txBody>
          <a:bodyPr>
            <a:normAutofit fontScale="85000" lnSpcReduction="10000"/>
          </a:bodyPr>
          <a:lstStyle/>
          <a:p>
            <a:pPr marL="0" indent="0" algn="ctr">
              <a:buNone/>
            </a:pPr>
            <a:r>
              <a:rPr lang="de-DE" b="1" dirty="0"/>
              <a:t>Intuitive and User-</a:t>
            </a:r>
            <a:r>
              <a:rPr lang="de-DE" b="1" dirty="0" err="1"/>
              <a:t>friendly</a:t>
            </a:r>
            <a:endParaRPr lang="en-NZ" b="1" dirty="0"/>
          </a:p>
        </p:txBody>
      </p:sp>
      <p:sp>
        <p:nvSpPr>
          <p:cNvPr id="10" name="Content Placeholder 8">
            <a:extLst>
              <a:ext uri="{FF2B5EF4-FFF2-40B4-BE49-F238E27FC236}">
                <a16:creationId xmlns:a16="http://schemas.microsoft.com/office/drawing/2014/main" id="{8C4ABBC3-9622-E97B-41F3-802D5D9A6C43}"/>
              </a:ext>
            </a:extLst>
          </p:cNvPr>
          <p:cNvSpPr txBox="1">
            <a:spLocks/>
          </p:cNvSpPr>
          <p:nvPr/>
        </p:nvSpPr>
        <p:spPr>
          <a:xfrm>
            <a:off x="346203" y="5507435"/>
            <a:ext cx="2763927" cy="64770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vert="horz" lIns="91440" tIns="45720" rIns="91440" bIns="45720" rtlCol="0">
            <a:normAutofit fontScale="92500"/>
          </a:bodyPr>
          <a:lstStyle>
            <a:lvl1pPr marL="228584" indent="-228584" algn="l" defTabSz="914332" rtl="0" eaLnBrk="1" latinLnBrk="0" hangingPunct="1">
              <a:lnSpc>
                <a:spcPct val="120000"/>
              </a:lnSpc>
              <a:spcBef>
                <a:spcPts val="1001"/>
              </a:spcBef>
              <a:buClr>
                <a:schemeClr val="tx1"/>
              </a:buClr>
              <a:buSzPct val="75000"/>
              <a:buFont typeface="Arial" panose="020B0604020202020204" pitchFamily="34" charset="0"/>
              <a:buChar char="•"/>
              <a:defRPr sz="2000" kern="1200">
                <a:solidFill>
                  <a:schemeClr val="tx1"/>
                </a:solidFill>
                <a:latin typeface="+mn-lt"/>
                <a:ea typeface="+mn-ea"/>
                <a:cs typeface="+mn-cs"/>
              </a:defRPr>
            </a:lvl1pPr>
            <a:lvl2pPr marL="685750" indent="-228584" algn="l" defTabSz="914332" rtl="0" eaLnBrk="1" latinLnBrk="0" hangingPunct="1">
              <a:lnSpc>
                <a:spcPct val="120000"/>
              </a:lnSpc>
              <a:spcBef>
                <a:spcPts val="500"/>
              </a:spcBef>
              <a:buClr>
                <a:schemeClr val="tx1"/>
              </a:buClr>
              <a:buSzPct val="75000"/>
              <a:buFont typeface="Arial" panose="020B0604020202020204" pitchFamily="34" charset="0"/>
              <a:buChar char="•"/>
              <a:defRPr sz="1801" kern="1200">
                <a:solidFill>
                  <a:schemeClr val="tx1"/>
                </a:solidFill>
                <a:latin typeface="+mn-lt"/>
                <a:ea typeface="+mn-ea"/>
                <a:cs typeface="+mn-cs"/>
              </a:defRPr>
            </a:lvl2pPr>
            <a:lvl3pPr marL="1142914" indent="-228584" algn="l" defTabSz="914332" rtl="0" eaLnBrk="1" latinLnBrk="0" hangingPunct="1">
              <a:lnSpc>
                <a:spcPct val="120000"/>
              </a:lnSpc>
              <a:spcBef>
                <a:spcPts val="500"/>
              </a:spcBef>
              <a:buClr>
                <a:schemeClr val="tx1"/>
              </a:buClr>
              <a:buSzPct val="75000"/>
              <a:buFont typeface="Arial" panose="020B0604020202020204" pitchFamily="34" charset="0"/>
              <a:buChar char="•"/>
              <a:defRPr sz="1600" kern="1200">
                <a:solidFill>
                  <a:schemeClr val="tx1"/>
                </a:solidFill>
                <a:latin typeface="+mn-lt"/>
                <a:ea typeface="+mn-ea"/>
                <a:cs typeface="+mn-cs"/>
              </a:defRPr>
            </a:lvl3pPr>
            <a:lvl4pPr marL="1600081" indent="-228584" algn="l" defTabSz="914332" rtl="0" eaLnBrk="1" latinLnBrk="0" hangingPunct="1">
              <a:lnSpc>
                <a:spcPct val="120000"/>
              </a:lnSpc>
              <a:spcBef>
                <a:spcPts val="500"/>
              </a:spcBef>
              <a:buClr>
                <a:schemeClr val="tx1"/>
              </a:buClr>
              <a:buSzPct val="75000"/>
              <a:buFont typeface="Arial" panose="020B0604020202020204" pitchFamily="34" charset="0"/>
              <a:buChar char="•"/>
              <a:defRPr sz="1401" kern="1200">
                <a:solidFill>
                  <a:schemeClr val="tx1"/>
                </a:solidFill>
                <a:latin typeface="+mn-lt"/>
                <a:ea typeface="+mn-ea"/>
                <a:cs typeface="+mn-cs"/>
              </a:defRPr>
            </a:lvl4pPr>
            <a:lvl5pPr marL="2057247" indent="-228584" algn="l" defTabSz="914332" rtl="0" eaLnBrk="1" latinLnBrk="0" hangingPunct="1">
              <a:lnSpc>
                <a:spcPct val="120000"/>
              </a:lnSpc>
              <a:spcBef>
                <a:spcPts val="500"/>
              </a:spcBef>
              <a:buClr>
                <a:schemeClr val="tx1"/>
              </a:buClr>
              <a:buSzPct val="75000"/>
              <a:buFont typeface="Arial" panose="020B0604020202020204" pitchFamily="34" charset="0"/>
              <a:buChar char="•"/>
              <a:defRPr sz="1401" kern="1200">
                <a:solidFill>
                  <a:schemeClr val="tx1"/>
                </a:solidFill>
                <a:latin typeface="+mn-lt"/>
                <a:ea typeface="+mn-ea"/>
                <a:cs typeface="+mn-cs"/>
              </a:defRPr>
            </a:lvl5pPr>
            <a:lvl6pPr marL="2514413" indent="-228584" algn="l" defTabSz="91433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6pPr>
            <a:lvl7pPr marL="2971578" indent="-228584" algn="l" defTabSz="91433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7pPr>
            <a:lvl8pPr marL="3428744" indent="-228584" algn="l" defTabSz="91433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8pPr>
            <a:lvl9pPr marL="3885910" indent="-228584" algn="l" defTabSz="91433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9pPr>
          </a:lstStyle>
          <a:p>
            <a:pPr marL="0" indent="0">
              <a:buFont typeface="Arial" panose="020B0604020202020204" pitchFamily="34" charset="0"/>
              <a:buNone/>
            </a:pPr>
            <a:r>
              <a:rPr lang="de-DE" sz="2400" b="1" dirty="0"/>
              <a:t>Simple but </a:t>
            </a:r>
            <a:r>
              <a:rPr lang="de-DE" sz="2400" b="1" dirty="0" err="1"/>
              <a:t>appealing</a:t>
            </a:r>
            <a:endParaRPr lang="en-NZ" sz="2400" b="1" dirty="0"/>
          </a:p>
        </p:txBody>
      </p:sp>
      <p:pic>
        <p:nvPicPr>
          <p:cNvPr id="12" name="Picture 11">
            <a:extLst>
              <a:ext uri="{FF2B5EF4-FFF2-40B4-BE49-F238E27FC236}">
                <a16:creationId xmlns:a16="http://schemas.microsoft.com/office/drawing/2014/main" id="{91A181D8-3C16-7B37-A197-5BDA10275169}"/>
              </a:ext>
            </a:extLst>
          </p:cNvPr>
          <p:cNvPicPr>
            <a:picLocks noChangeAspect="1"/>
          </p:cNvPicPr>
          <p:nvPr/>
        </p:nvPicPr>
        <p:blipFill>
          <a:blip r:embed="rId2"/>
          <a:stretch>
            <a:fillRect/>
          </a:stretch>
        </p:blipFill>
        <p:spPr>
          <a:xfrm>
            <a:off x="3181769" y="1849323"/>
            <a:ext cx="6724932" cy="3733260"/>
          </a:xfrm>
          <a:prstGeom prst="rect">
            <a:avLst/>
          </a:prstGeom>
        </p:spPr>
      </p:pic>
      <p:cxnSp>
        <p:nvCxnSpPr>
          <p:cNvPr id="14" name="Straight Arrow Connector 13">
            <a:extLst>
              <a:ext uri="{FF2B5EF4-FFF2-40B4-BE49-F238E27FC236}">
                <a16:creationId xmlns:a16="http://schemas.microsoft.com/office/drawing/2014/main" id="{94274157-B1D8-A1C3-7243-A16E89FA0A52}"/>
              </a:ext>
            </a:extLst>
          </p:cNvPr>
          <p:cNvCxnSpPr>
            <a:cxnSpLocks/>
            <a:stCxn id="10" idx="0"/>
          </p:cNvCxnSpPr>
          <p:nvPr/>
        </p:nvCxnSpPr>
        <p:spPr>
          <a:xfrm flipV="1">
            <a:off x="1728167" y="4527176"/>
            <a:ext cx="2189409" cy="98025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014A2C36-A190-EDBA-92D8-E274C10FCE43}"/>
              </a:ext>
            </a:extLst>
          </p:cNvPr>
          <p:cNvCxnSpPr>
            <a:cxnSpLocks/>
            <a:stCxn id="9" idx="2"/>
          </p:cNvCxnSpPr>
          <p:nvPr/>
        </p:nvCxnSpPr>
        <p:spPr>
          <a:xfrm flipH="1">
            <a:off x="8659906" y="1241960"/>
            <a:ext cx="2014300" cy="74995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Content Placeholder 8">
            <a:extLst>
              <a:ext uri="{FF2B5EF4-FFF2-40B4-BE49-F238E27FC236}">
                <a16:creationId xmlns:a16="http://schemas.microsoft.com/office/drawing/2014/main" id="{482C6ADC-A657-2F30-5FC1-E4DCB80A0F7F}"/>
              </a:ext>
            </a:extLst>
          </p:cNvPr>
          <p:cNvSpPr txBox="1">
            <a:spLocks/>
          </p:cNvSpPr>
          <p:nvPr/>
        </p:nvSpPr>
        <p:spPr>
          <a:xfrm>
            <a:off x="265521" y="1524799"/>
            <a:ext cx="2763927" cy="64770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vert="horz" lIns="91440" tIns="45720" rIns="91440" bIns="45720" rtlCol="0">
            <a:normAutofit/>
          </a:bodyPr>
          <a:lstStyle>
            <a:lvl1pPr marL="228584" indent="-228584" algn="l" defTabSz="914332" rtl="0" eaLnBrk="1" latinLnBrk="0" hangingPunct="1">
              <a:lnSpc>
                <a:spcPct val="120000"/>
              </a:lnSpc>
              <a:spcBef>
                <a:spcPts val="1001"/>
              </a:spcBef>
              <a:buClr>
                <a:schemeClr val="tx1"/>
              </a:buClr>
              <a:buSzPct val="75000"/>
              <a:buFont typeface="Arial" panose="020B0604020202020204" pitchFamily="34" charset="0"/>
              <a:buChar char="•"/>
              <a:defRPr sz="2000" kern="1200">
                <a:solidFill>
                  <a:schemeClr val="tx1"/>
                </a:solidFill>
                <a:latin typeface="+mn-lt"/>
                <a:ea typeface="+mn-ea"/>
                <a:cs typeface="+mn-cs"/>
              </a:defRPr>
            </a:lvl1pPr>
            <a:lvl2pPr marL="685750" indent="-228584" algn="l" defTabSz="914332" rtl="0" eaLnBrk="1" latinLnBrk="0" hangingPunct="1">
              <a:lnSpc>
                <a:spcPct val="120000"/>
              </a:lnSpc>
              <a:spcBef>
                <a:spcPts val="500"/>
              </a:spcBef>
              <a:buClr>
                <a:schemeClr val="tx1"/>
              </a:buClr>
              <a:buSzPct val="75000"/>
              <a:buFont typeface="Arial" panose="020B0604020202020204" pitchFamily="34" charset="0"/>
              <a:buChar char="•"/>
              <a:defRPr sz="1801" kern="1200">
                <a:solidFill>
                  <a:schemeClr val="tx1"/>
                </a:solidFill>
                <a:latin typeface="+mn-lt"/>
                <a:ea typeface="+mn-ea"/>
                <a:cs typeface="+mn-cs"/>
              </a:defRPr>
            </a:lvl2pPr>
            <a:lvl3pPr marL="1142914" indent="-228584" algn="l" defTabSz="914332" rtl="0" eaLnBrk="1" latinLnBrk="0" hangingPunct="1">
              <a:lnSpc>
                <a:spcPct val="120000"/>
              </a:lnSpc>
              <a:spcBef>
                <a:spcPts val="500"/>
              </a:spcBef>
              <a:buClr>
                <a:schemeClr val="tx1"/>
              </a:buClr>
              <a:buSzPct val="75000"/>
              <a:buFont typeface="Arial" panose="020B0604020202020204" pitchFamily="34" charset="0"/>
              <a:buChar char="•"/>
              <a:defRPr sz="1600" kern="1200">
                <a:solidFill>
                  <a:schemeClr val="tx1"/>
                </a:solidFill>
                <a:latin typeface="+mn-lt"/>
                <a:ea typeface="+mn-ea"/>
                <a:cs typeface="+mn-cs"/>
              </a:defRPr>
            </a:lvl3pPr>
            <a:lvl4pPr marL="1600081" indent="-228584" algn="l" defTabSz="914332" rtl="0" eaLnBrk="1" latinLnBrk="0" hangingPunct="1">
              <a:lnSpc>
                <a:spcPct val="120000"/>
              </a:lnSpc>
              <a:spcBef>
                <a:spcPts val="500"/>
              </a:spcBef>
              <a:buClr>
                <a:schemeClr val="tx1"/>
              </a:buClr>
              <a:buSzPct val="75000"/>
              <a:buFont typeface="Arial" panose="020B0604020202020204" pitchFamily="34" charset="0"/>
              <a:buChar char="•"/>
              <a:defRPr sz="1401" kern="1200">
                <a:solidFill>
                  <a:schemeClr val="tx1"/>
                </a:solidFill>
                <a:latin typeface="+mn-lt"/>
                <a:ea typeface="+mn-ea"/>
                <a:cs typeface="+mn-cs"/>
              </a:defRPr>
            </a:lvl4pPr>
            <a:lvl5pPr marL="2057247" indent="-228584" algn="l" defTabSz="914332" rtl="0" eaLnBrk="1" latinLnBrk="0" hangingPunct="1">
              <a:lnSpc>
                <a:spcPct val="120000"/>
              </a:lnSpc>
              <a:spcBef>
                <a:spcPts val="500"/>
              </a:spcBef>
              <a:buClr>
                <a:schemeClr val="tx1"/>
              </a:buClr>
              <a:buSzPct val="75000"/>
              <a:buFont typeface="Arial" panose="020B0604020202020204" pitchFamily="34" charset="0"/>
              <a:buChar char="•"/>
              <a:defRPr sz="1401" kern="1200">
                <a:solidFill>
                  <a:schemeClr val="tx1"/>
                </a:solidFill>
                <a:latin typeface="+mn-lt"/>
                <a:ea typeface="+mn-ea"/>
                <a:cs typeface="+mn-cs"/>
              </a:defRPr>
            </a:lvl5pPr>
            <a:lvl6pPr marL="2514413" indent="-228584" algn="l" defTabSz="91433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6pPr>
            <a:lvl7pPr marL="2971578" indent="-228584" algn="l" defTabSz="91433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7pPr>
            <a:lvl8pPr marL="3428744" indent="-228584" algn="l" defTabSz="91433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8pPr>
            <a:lvl9pPr marL="3885910" indent="-228584" algn="l" defTabSz="91433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9pPr>
          </a:lstStyle>
          <a:p>
            <a:pPr marL="0" indent="0">
              <a:buFont typeface="Arial" panose="020B0604020202020204" pitchFamily="34" charset="0"/>
              <a:buNone/>
            </a:pPr>
            <a:r>
              <a:rPr lang="de-DE" sz="2400" b="1" dirty="0"/>
              <a:t>Maori </a:t>
            </a:r>
            <a:r>
              <a:rPr lang="de-DE" sz="2400" b="1" dirty="0" err="1"/>
              <a:t>themed</a:t>
            </a:r>
            <a:endParaRPr lang="en-NZ" sz="2400" b="1" dirty="0"/>
          </a:p>
        </p:txBody>
      </p:sp>
      <p:cxnSp>
        <p:nvCxnSpPr>
          <p:cNvPr id="22" name="Straight Arrow Connector 21">
            <a:extLst>
              <a:ext uri="{FF2B5EF4-FFF2-40B4-BE49-F238E27FC236}">
                <a16:creationId xmlns:a16="http://schemas.microsoft.com/office/drawing/2014/main" id="{3B387750-3CD0-9862-E855-89B68D32DCE3}"/>
              </a:ext>
            </a:extLst>
          </p:cNvPr>
          <p:cNvCxnSpPr>
            <a:cxnSpLocks/>
            <a:stCxn id="20" idx="2"/>
          </p:cNvCxnSpPr>
          <p:nvPr/>
        </p:nvCxnSpPr>
        <p:spPr>
          <a:xfrm>
            <a:off x="1647485" y="2172499"/>
            <a:ext cx="1642562" cy="64452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Content Placeholder 8">
            <a:extLst>
              <a:ext uri="{FF2B5EF4-FFF2-40B4-BE49-F238E27FC236}">
                <a16:creationId xmlns:a16="http://schemas.microsoft.com/office/drawing/2014/main" id="{E805081A-D945-37C1-00A2-3A880208E50B}"/>
              </a:ext>
            </a:extLst>
          </p:cNvPr>
          <p:cNvSpPr txBox="1">
            <a:spLocks/>
          </p:cNvSpPr>
          <p:nvPr/>
        </p:nvSpPr>
        <p:spPr>
          <a:xfrm>
            <a:off x="9906701" y="5354428"/>
            <a:ext cx="1842782" cy="64770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vert="horz" lIns="91440" tIns="45720" rIns="91440" bIns="45720" rtlCol="0">
            <a:normAutofit/>
          </a:bodyPr>
          <a:lstStyle>
            <a:lvl1pPr marL="228584" indent="-228584" algn="l" defTabSz="914332" rtl="0" eaLnBrk="1" latinLnBrk="0" hangingPunct="1">
              <a:lnSpc>
                <a:spcPct val="120000"/>
              </a:lnSpc>
              <a:spcBef>
                <a:spcPts val="1001"/>
              </a:spcBef>
              <a:buClr>
                <a:schemeClr val="tx1"/>
              </a:buClr>
              <a:buSzPct val="75000"/>
              <a:buFont typeface="Arial" panose="020B0604020202020204" pitchFamily="34" charset="0"/>
              <a:buChar char="•"/>
              <a:defRPr sz="2000" kern="1200">
                <a:solidFill>
                  <a:schemeClr val="tx1"/>
                </a:solidFill>
                <a:latin typeface="+mn-lt"/>
                <a:ea typeface="+mn-ea"/>
                <a:cs typeface="+mn-cs"/>
              </a:defRPr>
            </a:lvl1pPr>
            <a:lvl2pPr marL="685750" indent="-228584" algn="l" defTabSz="914332" rtl="0" eaLnBrk="1" latinLnBrk="0" hangingPunct="1">
              <a:lnSpc>
                <a:spcPct val="120000"/>
              </a:lnSpc>
              <a:spcBef>
                <a:spcPts val="500"/>
              </a:spcBef>
              <a:buClr>
                <a:schemeClr val="tx1"/>
              </a:buClr>
              <a:buSzPct val="75000"/>
              <a:buFont typeface="Arial" panose="020B0604020202020204" pitchFamily="34" charset="0"/>
              <a:buChar char="•"/>
              <a:defRPr sz="1801" kern="1200">
                <a:solidFill>
                  <a:schemeClr val="tx1"/>
                </a:solidFill>
                <a:latin typeface="+mn-lt"/>
                <a:ea typeface="+mn-ea"/>
                <a:cs typeface="+mn-cs"/>
              </a:defRPr>
            </a:lvl2pPr>
            <a:lvl3pPr marL="1142914" indent="-228584" algn="l" defTabSz="914332" rtl="0" eaLnBrk="1" latinLnBrk="0" hangingPunct="1">
              <a:lnSpc>
                <a:spcPct val="120000"/>
              </a:lnSpc>
              <a:spcBef>
                <a:spcPts val="500"/>
              </a:spcBef>
              <a:buClr>
                <a:schemeClr val="tx1"/>
              </a:buClr>
              <a:buSzPct val="75000"/>
              <a:buFont typeface="Arial" panose="020B0604020202020204" pitchFamily="34" charset="0"/>
              <a:buChar char="•"/>
              <a:defRPr sz="1600" kern="1200">
                <a:solidFill>
                  <a:schemeClr val="tx1"/>
                </a:solidFill>
                <a:latin typeface="+mn-lt"/>
                <a:ea typeface="+mn-ea"/>
                <a:cs typeface="+mn-cs"/>
              </a:defRPr>
            </a:lvl3pPr>
            <a:lvl4pPr marL="1600081" indent="-228584" algn="l" defTabSz="914332" rtl="0" eaLnBrk="1" latinLnBrk="0" hangingPunct="1">
              <a:lnSpc>
                <a:spcPct val="120000"/>
              </a:lnSpc>
              <a:spcBef>
                <a:spcPts val="500"/>
              </a:spcBef>
              <a:buClr>
                <a:schemeClr val="tx1"/>
              </a:buClr>
              <a:buSzPct val="75000"/>
              <a:buFont typeface="Arial" panose="020B0604020202020204" pitchFamily="34" charset="0"/>
              <a:buChar char="•"/>
              <a:defRPr sz="1401" kern="1200">
                <a:solidFill>
                  <a:schemeClr val="tx1"/>
                </a:solidFill>
                <a:latin typeface="+mn-lt"/>
                <a:ea typeface="+mn-ea"/>
                <a:cs typeface="+mn-cs"/>
              </a:defRPr>
            </a:lvl4pPr>
            <a:lvl5pPr marL="2057247" indent="-228584" algn="l" defTabSz="914332" rtl="0" eaLnBrk="1" latinLnBrk="0" hangingPunct="1">
              <a:lnSpc>
                <a:spcPct val="120000"/>
              </a:lnSpc>
              <a:spcBef>
                <a:spcPts val="500"/>
              </a:spcBef>
              <a:buClr>
                <a:schemeClr val="tx1"/>
              </a:buClr>
              <a:buSzPct val="75000"/>
              <a:buFont typeface="Arial" panose="020B0604020202020204" pitchFamily="34" charset="0"/>
              <a:buChar char="•"/>
              <a:defRPr sz="1401" kern="1200">
                <a:solidFill>
                  <a:schemeClr val="tx1"/>
                </a:solidFill>
                <a:latin typeface="+mn-lt"/>
                <a:ea typeface="+mn-ea"/>
                <a:cs typeface="+mn-cs"/>
              </a:defRPr>
            </a:lvl5pPr>
            <a:lvl6pPr marL="2514413" indent="-228584" algn="l" defTabSz="91433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6pPr>
            <a:lvl7pPr marL="2971578" indent="-228584" algn="l" defTabSz="91433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7pPr>
            <a:lvl8pPr marL="3428744" indent="-228584" algn="l" defTabSz="91433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8pPr>
            <a:lvl9pPr marL="3885910" indent="-228584" algn="l" defTabSz="914332"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9pPr>
          </a:lstStyle>
          <a:p>
            <a:pPr marL="0" indent="0" algn="ctr">
              <a:buFont typeface="Arial" panose="020B0604020202020204" pitchFamily="34" charset="0"/>
              <a:buNone/>
            </a:pPr>
            <a:r>
              <a:rPr lang="de-DE" sz="2400" b="1" dirty="0" err="1"/>
              <a:t>Inviting</a:t>
            </a:r>
            <a:r>
              <a:rPr lang="de-DE" sz="2400" b="1" dirty="0"/>
              <a:t> UI</a:t>
            </a:r>
            <a:endParaRPr lang="en-NZ" sz="2400" b="1" dirty="0"/>
          </a:p>
        </p:txBody>
      </p:sp>
      <p:cxnSp>
        <p:nvCxnSpPr>
          <p:cNvPr id="26" name="Straight Arrow Connector 25">
            <a:extLst>
              <a:ext uri="{FF2B5EF4-FFF2-40B4-BE49-F238E27FC236}">
                <a16:creationId xmlns:a16="http://schemas.microsoft.com/office/drawing/2014/main" id="{E37B7961-1083-1678-B913-44BC4F2F609C}"/>
              </a:ext>
            </a:extLst>
          </p:cNvPr>
          <p:cNvCxnSpPr>
            <a:cxnSpLocks/>
            <a:stCxn id="25" idx="0"/>
          </p:cNvCxnSpPr>
          <p:nvPr/>
        </p:nvCxnSpPr>
        <p:spPr>
          <a:xfrm flipH="1" flipV="1">
            <a:off x="9018573" y="4795861"/>
            <a:ext cx="1809519" cy="55856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72938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8B82D-BD74-36E1-F20C-9D268B2B3AD0}"/>
              </a:ext>
            </a:extLst>
          </p:cNvPr>
          <p:cNvSpPr>
            <a:spLocks noGrp="1"/>
          </p:cNvSpPr>
          <p:nvPr>
            <p:ph type="title"/>
          </p:nvPr>
        </p:nvSpPr>
        <p:spPr>
          <a:xfrm>
            <a:off x="8153406" y="647706"/>
            <a:ext cx="3386228" cy="2406276"/>
          </a:xfrm>
        </p:spPr>
        <p:txBody>
          <a:bodyPr anchor="b">
            <a:normAutofit/>
          </a:bodyPr>
          <a:lstStyle/>
          <a:p>
            <a:r>
              <a:rPr lang="en-US" dirty="0"/>
              <a:t>Design – Color Palette</a:t>
            </a:r>
            <a:endParaRPr lang="en-NZ" dirty="0"/>
          </a:p>
        </p:txBody>
      </p:sp>
      <p:sp>
        <p:nvSpPr>
          <p:cNvPr id="10" name="Date Placeholder 5">
            <a:extLst>
              <a:ext uri="{FF2B5EF4-FFF2-40B4-BE49-F238E27FC236}">
                <a16:creationId xmlns:a16="http://schemas.microsoft.com/office/drawing/2014/main" id="{9685E2DE-C367-4196-9494-7803215E481A}"/>
              </a:ext>
            </a:extLst>
          </p:cNvPr>
          <p:cNvSpPr>
            <a:spLocks noGrp="1"/>
          </p:cNvSpPr>
          <p:nvPr>
            <p:ph type="dt" sz="half" idx="10"/>
          </p:nvPr>
        </p:nvSpPr>
        <p:spPr>
          <a:xfrm>
            <a:off x="660591" y="6332540"/>
            <a:ext cx="2998272" cy="365125"/>
          </a:xfrm>
        </p:spPr>
        <p:txBody>
          <a:bodyPr>
            <a:normAutofit/>
          </a:bodyPr>
          <a:lstStyle/>
          <a:p>
            <a:pPr>
              <a:spcAft>
                <a:spcPts val="601"/>
              </a:spcAft>
            </a:pPr>
            <a:fld id="{08DC7F9A-12C4-41B7-8806-44CA41B47725}" type="datetime1">
              <a:rPr lang="en-US" smtClean="0"/>
              <a:pPr>
                <a:spcAft>
                  <a:spcPts val="601"/>
                </a:spcAft>
              </a:pPr>
              <a:t>11/6/2023</a:t>
            </a:fld>
            <a:endParaRPr lang="en-US" dirty="0"/>
          </a:p>
        </p:txBody>
      </p:sp>
      <p:sp>
        <p:nvSpPr>
          <p:cNvPr id="12" name="Footer Placeholder 6">
            <a:extLst>
              <a:ext uri="{FF2B5EF4-FFF2-40B4-BE49-F238E27FC236}">
                <a16:creationId xmlns:a16="http://schemas.microsoft.com/office/drawing/2014/main" id="{9BCD8E1D-7F29-48BA-A1EB-E1916492F36A}"/>
              </a:ext>
            </a:extLst>
          </p:cNvPr>
          <p:cNvSpPr>
            <a:spLocks noGrp="1"/>
          </p:cNvSpPr>
          <p:nvPr>
            <p:ph type="ftr" sz="quarter" idx="11"/>
          </p:nvPr>
        </p:nvSpPr>
        <p:spPr>
          <a:xfrm>
            <a:off x="8034175" y="6332540"/>
            <a:ext cx="3505460" cy="365125"/>
          </a:xfrm>
        </p:spPr>
        <p:txBody>
          <a:bodyPr>
            <a:normAutofit/>
          </a:bodyPr>
          <a:lstStyle/>
          <a:p>
            <a:pPr>
              <a:spcAft>
                <a:spcPts val="601"/>
              </a:spcAft>
            </a:pPr>
            <a:r>
              <a:rPr lang="en-US" dirty="0">
                <a:effectLst>
                  <a:outerShdw blurRad="38100" dist="38100" dir="2700000" algn="tl">
                    <a:srgbClr val="000000">
                      <a:alpha val="43137"/>
                    </a:srgbClr>
                  </a:outerShdw>
                </a:effectLst>
              </a:rPr>
              <a:t>HHW Presentation</a:t>
            </a:r>
          </a:p>
        </p:txBody>
      </p:sp>
      <p:sp>
        <p:nvSpPr>
          <p:cNvPr id="14" name="Slide Number Placeholder 8">
            <a:extLst>
              <a:ext uri="{FF2B5EF4-FFF2-40B4-BE49-F238E27FC236}">
                <a16:creationId xmlns:a16="http://schemas.microsoft.com/office/drawing/2014/main" id="{9137F78D-732D-4CB5-869F-966A92C9C216}"/>
              </a:ext>
            </a:extLst>
          </p:cNvPr>
          <p:cNvSpPr>
            <a:spLocks noGrp="1"/>
          </p:cNvSpPr>
          <p:nvPr>
            <p:ph type="sldNum" sz="quarter" idx="12"/>
          </p:nvPr>
        </p:nvSpPr>
        <p:spPr>
          <a:xfrm>
            <a:off x="11444747" y="6332540"/>
            <a:ext cx="539808" cy="365125"/>
          </a:xfrm>
        </p:spPr>
        <p:txBody>
          <a:bodyPr>
            <a:normAutofit/>
          </a:bodyPr>
          <a:lstStyle/>
          <a:p>
            <a:pPr>
              <a:spcAft>
                <a:spcPts val="601"/>
              </a:spcAft>
            </a:pPr>
            <a:fld id="{45C5C030-0550-4584-9C82-E35DF7DBC581}" type="slidenum">
              <a:rPr lang="en-US" smtClean="0"/>
              <a:pPr>
                <a:spcAft>
                  <a:spcPts val="601"/>
                </a:spcAft>
              </a:pPr>
              <a:t>7</a:t>
            </a:fld>
            <a:endParaRPr lang="en-US"/>
          </a:p>
        </p:txBody>
      </p:sp>
      <p:pic>
        <p:nvPicPr>
          <p:cNvPr id="6" name="Picture 5">
            <a:extLst>
              <a:ext uri="{FF2B5EF4-FFF2-40B4-BE49-F238E27FC236}">
                <a16:creationId xmlns:a16="http://schemas.microsoft.com/office/drawing/2014/main" id="{02943F96-C2B9-6134-3127-F5CE63B5E079}"/>
              </a:ext>
            </a:extLst>
          </p:cNvPr>
          <p:cNvPicPr>
            <a:picLocks noChangeAspect="1"/>
          </p:cNvPicPr>
          <p:nvPr/>
        </p:nvPicPr>
        <p:blipFill>
          <a:blip r:embed="rId2"/>
          <a:stretch>
            <a:fillRect/>
          </a:stretch>
        </p:blipFill>
        <p:spPr>
          <a:xfrm>
            <a:off x="517357" y="776037"/>
            <a:ext cx="7141450" cy="5356087"/>
          </a:xfrm>
          <a:prstGeom prst="rect">
            <a:avLst/>
          </a:prstGeom>
        </p:spPr>
      </p:pic>
    </p:spTree>
    <p:extLst>
      <p:ext uri="{BB962C8B-B14F-4D97-AF65-F5344CB8AC3E}">
        <p14:creationId xmlns:p14="http://schemas.microsoft.com/office/powerpoint/2010/main" val="28828912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B37FE-9B6F-349D-F20F-2B8014C9F4F9}"/>
              </a:ext>
            </a:extLst>
          </p:cNvPr>
          <p:cNvSpPr>
            <a:spLocks noGrp="1"/>
          </p:cNvSpPr>
          <p:nvPr>
            <p:ph type="title"/>
          </p:nvPr>
        </p:nvSpPr>
        <p:spPr/>
        <p:txBody>
          <a:bodyPr/>
          <a:lstStyle/>
          <a:p>
            <a:r>
              <a:rPr lang="en-US" dirty="0"/>
              <a:t>Quick demo of the website</a:t>
            </a:r>
            <a:endParaRPr lang="en-NZ" dirty="0"/>
          </a:p>
        </p:txBody>
      </p:sp>
      <p:sp>
        <p:nvSpPr>
          <p:cNvPr id="3" name="Text Placeholder 2">
            <a:extLst>
              <a:ext uri="{FF2B5EF4-FFF2-40B4-BE49-F238E27FC236}">
                <a16:creationId xmlns:a16="http://schemas.microsoft.com/office/drawing/2014/main" id="{9441EDF9-7FA9-8723-470C-69666404CE34}"/>
              </a:ext>
            </a:extLst>
          </p:cNvPr>
          <p:cNvSpPr>
            <a:spLocks noGrp="1"/>
          </p:cNvSpPr>
          <p:nvPr>
            <p:ph type="body" idx="1"/>
          </p:nvPr>
        </p:nvSpPr>
        <p:spPr/>
        <p:txBody>
          <a:bodyPr/>
          <a:lstStyle/>
          <a:p>
            <a:r>
              <a:rPr lang="en-US" dirty="0"/>
              <a:t>Here we will showcase the highlights of our work to date…</a:t>
            </a:r>
            <a:endParaRPr lang="en-NZ" dirty="0"/>
          </a:p>
        </p:txBody>
      </p:sp>
      <p:sp>
        <p:nvSpPr>
          <p:cNvPr id="4" name="Date Placeholder 3">
            <a:extLst>
              <a:ext uri="{FF2B5EF4-FFF2-40B4-BE49-F238E27FC236}">
                <a16:creationId xmlns:a16="http://schemas.microsoft.com/office/drawing/2014/main" id="{117DFF5C-1A2E-7A94-0B74-1E1EDF021401}"/>
              </a:ext>
            </a:extLst>
          </p:cNvPr>
          <p:cNvSpPr>
            <a:spLocks noGrp="1"/>
          </p:cNvSpPr>
          <p:nvPr>
            <p:ph type="dt" sz="half" idx="10"/>
          </p:nvPr>
        </p:nvSpPr>
        <p:spPr/>
        <p:txBody>
          <a:bodyPr/>
          <a:lstStyle/>
          <a:p>
            <a:fld id="{B390AC6C-5DD7-4B55-A2C1-CC7E6A8FB32C}" type="datetime1">
              <a:rPr lang="en-US" smtClean="0"/>
              <a:t>11/6/2023</a:t>
            </a:fld>
            <a:endParaRPr lang="en-US"/>
          </a:p>
        </p:txBody>
      </p:sp>
      <p:sp>
        <p:nvSpPr>
          <p:cNvPr id="5" name="Footer Placeholder 4">
            <a:extLst>
              <a:ext uri="{FF2B5EF4-FFF2-40B4-BE49-F238E27FC236}">
                <a16:creationId xmlns:a16="http://schemas.microsoft.com/office/drawing/2014/main" id="{F9095B4E-EDB1-484C-DCDD-D5784A6DBFF5}"/>
              </a:ext>
            </a:extLst>
          </p:cNvPr>
          <p:cNvSpPr>
            <a:spLocks noGrp="1"/>
          </p:cNvSpPr>
          <p:nvPr>
            <p:ph type="ftr" sz="quarter" idx="11"/>
          </p:nvPr>
        </p:nvSpPr>
        <p:spPr/>
        <p:txBody>
          <a:bodyPr/>
          <a:lstStyle/>
          <a:p>
            <a:pPr>
              <a:spcAft>
                <a:spcPts val="601"/>
              </a:spcAft>
            </a:pPr>
            <a:r>
              <a:rPr lang="en-US" dirty="0">
                <a:effectLst>
                  <a:outerShdw blurRad="38100" dist="38100" dir="2700000" algn="tl">
                    <a:srgbClr val="000000">
                      <a:alpha val="43137"/>
                    </a:srgbClr>
                  </a:outerShdw>
                </a:effectLst>
              </a:rPr>
              <a:t>HHW Presentation</a:t>
            </a:r>
          </a:p>
        </p:txBody>
      </p:sp>
      <p:sp>
        <p:nvSpPr>
          <p:cNvPr id="6" name="Slide Number Placeholder 5">
            <a:extLst>
              <a:ext uri="{FF2B5EF4-FFF2-40B4-BE49-F238E27FC236}">
                <a16:creationId xmlns:a16="http://schemas.microsoft.com/office/drawing/2014/main" id="{23E7E3F6-520D-AAC1-DE84-5DBE0A734298}"/>
              </a:ext>
            </a:extLst>
          </p:cNvPr>
          <p:cNvSpPr>
            <a:spLocks noGrp="1"/>
          </p:cNvSpPr>
          <p:nvPr>
            <p:ph type="sldNum" sz="quarter" idx="12"/>
          </p:nvPr>
        </p:nvSpPr>
        <p:spPr/>
        <p:txBody>
          <a:bodyPr/>
          <a:lstStyle/>
          <a:p>
            <a:fld id="{4BA915EE-10CB-4CF1-8569-6154455DA573}" type="slidenum">
              <a:rPr lang="en-US" smtClean="0"/>
              <a:t>8</a:t>
            </a:fld>
            <a:endParaRPr lang="en-US"/>
          </a:p>
        </p:txBody>
      </p:sp>
    </p:spTree>
    <p:extLst>
      <p:ext uri="{BB962C8B-B14F-4D97-AF65-F5344CB8AC3E}">
        <p14:creationId xmlns:p14="http://schemas.microsoft.com/office/powerpoint/2010/main" val="34266546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6C86E-3375-588C-D413-8619AEF32DFC}"/>
              </a:ext>
            </a:extLst>
          </p:cNvPr>
          <p:cNvSpPr>
            <a:spLocks noGrp="1"/>
          </p:cNvSpPr>
          <p:nvPr>
            <p:ph type="title"/>
          </p:nvPr>
        </p:nvSpPr>
        <p:spPr>
          <a:xfrm>
            <a:off x="660599" y="914410"/>
            <a:ext cx="4787711" cy="1447801"/>
          </a:xfrm>
        </p:spPr>
        <p:txBody>
          <a:bodyPr anchor="b">
            <a:normAutofit/>
          </a:bodyPr>
          <a:lstStyle/>
          <a:p>
            <a:r>
              <a:rPr lang="en-US" dirty="0"/>
              <a:t>Constraints and boundaries</a:t>
            </a:r>
            <a:endParaRPr lang="en-NZ" dirty="0"/>
          </a:p>
        </p:txBody>
      </p:sp>
      <p:sp>
        <p:nvSpPr>
          <p:cNvPr id="3" name="Content Placeholder 2">
            <a:extLst>
              <a:ext uri="{FF2B5EF4-FFF2-40B4-BE49-F238E27FC236}">
                <a16:creationId xmlns:a16="http://schemas.microsoft.com/office/drawing/2014/main" id="{672FBB44-D26A-683A-BF7F-CE1E0F46C93D}"/>
              </a:ext>
            </a:extLst>
          </p:cNvPr>
          <p:cNvSpPr>
            <a:spLocks noGrp="1"/>
          </p:cNvSpPr>
          <p:nvPr>
            <p:ph idx="1"/>
          </p:nvPr>
        </p:nvSpPr>
        <p:spPr>
          <a:xfrm>
            <a:off x="660605" y="2884881"/>
            <a:ext cx="4787711" cy="3325431"/>
          </a:xfrm>
        </p:spPr>
        <p:txBody>
          <a:bodyPr vert="horz" lIns="91440" tIns="45720" rIns="91440" bIns="45720" rtlCol="0" anchor="t">
            <a:normAutofit/>
          </a:bodyPr>
          <a:lstStyle/>
          <a:p>
            <a:pPr marL="285750" indent="-285750">
              <a:buFont typeface="Calibri" panose="020B0604020202020204" pitchFamily="34" charset="0"/>
              <a:buChar char="-"/>
            </a:pPr>
            <a:r>
              <a:rPr lang="en-US" sz="1600" dirty="0">
                <a:ea typeface="+mn-lt"/>
                <a:cs typeface="+mn-lt"/>
              </a:rPr>
              <a:t>Free version of all used plugins</a:t>
            </a:r>
            <a:endParaRPr lang="en-US" sz="1600" dirty="0"/>
          </a:p>
          <a:p>
            <a:pPr marL="285750" indent="-285750">
              <a:buFont typeface="Calibri" panose="020B0604020202020204" pitchFamily="34" charset="0"/>
              <a:buChar char="-"/>
            </a:pPr>
            <a:r>
              <a:rPr lang="en-US" sz="1600" dirty="0">
                <a:ea typeface="+mn-lt"/>
                <a:cs typeface="+mn-lt"/>
              </a:rPr>
              <a:t>Photo ID part of Pro Version</a:t>
            </a:r>
          </a:p>
          <a:p>
            <a:pPr marL="342900" indent="-342900">
              <a:lnSpc>
                <a:spcPct val="110000"/>
              </a:lnSpc>
              <a:buFont typeface="Calibri" panose="020B0604020202020204" pitchFamily="34" charset="0"/>
              <a:buChar char="-"/>
            </a:pPr>
            <a:r>
              <a:rPr lang="en-US" sz="1600" dirty="0">
                <a:ea typeface="+mn-lt"/>
                <a:cs typeface="+mn-lt"/>
              </a:rPr>
              <a:t>Additional payment features need business related information</a:t>
            </a:r>
          </a:p>
          <a:p>
            <a:pPr marL="342900" indent="-342900">
              <a:lnSpc>
                <a:spcPct val="110000"/>
              </a:lnSpc>
              <a:buFont typeface="Calibri" panose="020B0604020202020204" pitchFamily="34" charset="0"/>
              <a:buChar char="-"/>
            </a:pPr>
            <a:r>
              <a:rPr lang="en-US" sz="1600" dirty="0">
                <a:ea typeface="+mn-lt"/>
                <a:cs typeface="+mn-lt"/>
              </a:rPr>
              <a:t>Required visual data from the client</a:t>
            </a:r>
            <a:endParaRPr lang="en-US" sz="1600" dirty="0"/>
          </a:p>
        </p:txBody>
      </p:sp>
      <p:pic>
        <p:nvPicPr>
          <p:cNvPr id="6" name="Picture 5" descr="A person in a suit tied with red tape&#10;&#10;Description automatically generated with low confidence">
            <a:extLst>
              <a:ext uri="{FF2B5EF4-FFF2-40B4-BE49-F238E27FC236}">
                <a16:creationId xmlns:a16="http://schemas.microsoft.com/office/drawing/2014/main" id="{4CEBB90A-FC37-E13E-83DD-04C966F83105}"/>
              </a:ext>
            </a:extLst>
          </p:cNvPr>
          <p:cNvPicPr>
            <a:picLocks/>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6629" r="10265"/>
          <a:stretch/>
        </p:blipFill>
        <p:spPr>
          <a:xfrm>
            <a:off x="6321291" y="1642893"/>
            <a:ext cx="5223013" cy="3572219"/>
          </a:xfrm>
          <a:prstGeom prst="rect">
            <a:avLst/>
          </a:prstGeom>
          <a:noFill/>
        </p:spPr>
      </p:pic>
      <p:sp>
        <p:nvSpPr>
          <p:cNvPr id="8" name="Date Placeholder 3">
            <a:extLst>
              <a:ext uri="{FF2B5EF4-FFF2-40B4-BE49-F238E27FC236}">
                <a16:creationId xmlns:a16="http://schemas.microsoft.com/office/drawing/2014/main" id="{190EBB63-6737-44F0-8650-BF095B609EC1}"/>
              </a:ext>
            </a:extLst>
          </p:cNvPr>
          <p:cNvSpPr>
            <a:spLocks noGrp="1"/>
          </p:cNvSpPr>
          <p:nvPr>
            <p:ph type="dt" sz="half" idx="10"/>
          </p:nvPr>
        </p:nvSpPr>
        <p:spPr>
          <a:xfrm>
            <a:off x="660591" y="6332540"/>
            <a:ext cx="2998272" cy="365125"/>
          </a:xfrm>
        </p:spPr>
        <p:txBody>
          <a:bodyPr>
            <a:normAutofit/>
          </a:bodyPr>
          <a:lstStyle/>
          <a:p>
            <a:pPr>
              <a:spcAft>
                <a:spcPts val="601"/>
              </a:spcAft>
            </a:pPr>
            <a:fld id="{2EACC91F-2948-4732-AEDB-B34A6470A221}" type="datetime1">
              <a:rPr lang="en-US" smtClean="0"/>
              <a:pPr>
                <a:spcAft>
                  <a:spcPts val="601"/>
                </a:spcAft>
              </a:pPr>
              <a:t>11/6/2023</a:t>
            </a:fld>
            <a:endParaRPr lang="en-US"/>
          </a:p>
        </p:txBody>
      </p:sp>
      <p:sp>
        <p:nvSpPr>
          <p:cNvPr id="10" name="Footer Placeholder 4">
            <a:extLst>
              <a:ext uri="{FF2B5EF4-FFF2-40B4-BE49-F238E27FC236}">
                <a16:creationId xmlns:a16="http://schemas.microsoft.com/office/drawing/2014/main" id="{DDEA55D3-9E3C-420C-AD74-642699513A89}"/>
              </a:ext>
            </a:extLst>
          </p:cNvPr>
          <p:cNvSpPr>
            <a:spLocks noGrp="1"/>
          </p:cNvSpPr>
          <p:nvPr>
            <p:ph type="ftr" sz="quarter" idx="11"/>
          </p:nvPr>
        </p:nvSpPr>
        <p:spPr>
          <a:xfrm>
            <a:off x="8034175" y="6332540"/>
            <a:ext cx="3505460" cy="365125"/>
          </a:xfrm>
        </p:spPr>
        <p:txBody>
          <a:bodyPr>
            <a:normAutofit/>
          </a:bodyPr>
          <a:lstStyle/>
          <a:p>
            <a:pPr>
              <a:spcAft>
                <a:spcPts val="601"/>
              </a:spcAft>
            </a:pPr>
            <a:r>
              <a:rPr lang="en-US" dirty="0">
                <a:effectLst>
                  <a:outerShdw blurRad="38100" dist="38100" dir="2700000" algn="tl">
                    <a:srgbClr val="000000">
                      <a:alpha val="43137"/>
                    </a:srgbClr>
                  </a:outerShdw>
                </a:effectLst>
              </a:rPr>
              <a:t>HHW Presentation</a:t>
            </a:r>
          </a:p>
        </p:txBody>
      </p:sp>
      <p:sp>
        <p:nvSpPr>
          <p:cNvPr id="12" name="Slide Number Placeholder 5">
            <a:extLst>
              <a:ext uri="{FF2B5EF4-FFF2-40B4-BE49-F238E27FC236}">
                <a16:creationId xmlns:a16="http://schemas.microsoft.com/office/drawing/2014/main" id="{0F6C2FC2-1EAC-4A19-915E-364DE8BCB8E8}"/>
              </a:ext>
            </a:extLst>
          </p:cNvPr>
          <p:cNvSpPr>
            <a:spLocks noGrp="1"/>
          </p:cNvSpPr>
          <p:nvPr>
            <p:ph type="sldNum" sz="quarter" idx="12"/>
          </p:nvPr>
        </p:nvSpPr>
        <p:spPr>
          <a:xfrm>
            <a:off x="11444747" y="6332540"/>
            <a:ext cx="539808" cy="365125"/>
          </a:xfrm>
        </p:spPr>
        <p:txBody>
          <a:bodyPr>
            <a:normAutofit/>
          </a:bodyPr>
          <a:lstStyle/>
          <a:p>
            <a:pPr>
              <a:spcAft>
                <a:spcPts val="601"/>
              </a:spcAft>
            </a:pPr>
            <a:fld id="{45C5C030-0550-4584-9C82-E35DF7DBC581}" type="slidenum">
              <a:rPr lang="en-US" smtClean="0"/>
              <a:pPr>
                <a:spcAft>
                  <a:spcPts val="601"/>
                </a:spcAft>
              </a:pPr>
              <a:t>9</a:t>
            </a:fld>
            <a:endParaRPr lang="en-US"/>
          </a:p>
        </p:txBody>
      </p:sp>
    </p:spTree>
    <p:extLst>
      <p:ext uri="{BB962C8B-B14F-4D97-AF65-F5344CB8AC3E}">
        <p14:creationId xmlns:p14="http://schemas.microsoft.com/office/powerpoint/2010/main" val="946106027"/>
      </p:ext>
    </p:extLst>
  </p:cSld>
  <p:clrMapOvr>
    <a:masterClrMapping/>
  </p:clrMapOvr>
</p:sld>
</file>

<file path=ppt/theme/theme1.xml><?xml version="1.0" encoding="utf-8"?>
<a:theme xmlns:a="http://schemas.openxmlformats.org/drawingml/2006/main" name="CitationVTI">
  <a:themeElements>
    <a:clrScheme name="AnalogousFromLightSeedRightStep">
      <a:dk1>
        <a:srgbClr val="000000"/>
      </a:dk1>
      <a:lt1>
        <a:srgbClr val="FFFFFF"/>
      </a:lt1>
      <a:dk2>
        <a:srgbClr val="243141"/>
      </a:dk2>
      <a:lt2>
        <a:srgbClr val="E2E3E8"/>
      </a:lt2>
      <a:accent1>
        <a:srgbClr val="AAA180"/>
      </a:accent1>
      <a:accent2>
        <a:srgbClr val="9CA671"/>
      </a:accent2>
      <a:accent3>
        <a:srgbClr val="8FA880"/>
      </a:accent3>
      <a:accent4>
        <a:srgbClr val="76AD78"/>
      </a:accent4>
      <a:accent5>
        <a:srgbClr val="81AB94"/>
      </a:accent5>
      <a:accent6>
        <a:srgbClr val="74AAA2"/>
      </a:accent6>
      <a:hlink>
        <a:srgbClr val="6978AE"/>
      </a:hlink>
      <a:folHlink>
        <a:srgbClr val="7F7F7F"/>
      </a:folHlink>
    </a:clrScheme>
    <a:fontScheme name="Grandview">
      <a:majorFont>
        <a:latin typeface="Grandview"/>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itationVTI" id="{4899D957-8B31-4AB5-A19D-CB0353FFB667}" vid="{430294D6-2412-4BD3-B567-F0976EA4931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436</Words>
  <Application>Microsoft Office PowerPoint</Application>
  <PresentationFormat>Widescreen</PresentationFormat>
  <Paragraphs>81</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Grandview</vt:lpstr>
      <vt:lpstr>Grandview Display</vt:lpstr>
      <vt:lpstr>CitationVTI</vt:lpstr>
      <vt:lpstr>Haukainga Home Winds</vt:lpstr>
      <vt:lpstr>Overview of Business</vt:lpstr>
      <vt:lpstr>Our Proposed Product</vt:lpstr>
      <vt:lpstr>Type - Web Application</vt:lpstr>
      <vt:lpstr>Main features</vt:lpstr>
      <vt:lpstr>Design</vt:lpstr>
      <vt:lpstr>Design – Color Palette</vt:lpstr>
      <vt:lpstr>Quick demo of the website</vt:lpstr>
      <vt:lpstr>Constraints and boundaries</vt:lpstr>
      <vt:lpstr>Whats next?</vt:lpstr>
      <vt:lpstr>In 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Vanilla – Presentation for Haukainga Home Winds</dc:title>
  <dc:creator/>
  <cp:lastModifiedBy>Michael Amann</cp:lastModifiedBy>
  <cp:revision>244</cp:revision>
  <dcterms:created xsi:type="dcterms:W3CDTF">2023-06-18T02:29:59Z</dcterms:created>
  <dcterms:modified xsi:type="dcterms:W3CDTF">2023-11-05T23:45:21Z</dcterms:modified>
</cp:coreProperties>
</file>

<file path=docProps/thumbnail.jpeg>
</file>